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26" r:id="rId5"/>
    <p:sldId id="327" r:id="rId6"/>
    <p:sldId id="256" r:id="rId7"/>
    <p:sldId id="259" r:id="rId8"/>
    <p:sldId id="263" r:id="rId9"/>
    <p:sldId id="325" r:id="rId10"/>
    <p:sldId id="264" r:id="rId11"/>
    <p:sldId id="258"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F8"/>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AD497-3FC4-47CB-91FB-D6C38D35A8FD}" v="30" dt="2020-12-01T12:24:01.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68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Garnett" userId="9d00adc4-0c38-4716-9861-8cabf847d62f" providerId="ADAL" clId="{FABAD497-3FC4-47CB-91FB-D6C38D35A8FD}"/>
    <pc:docChg chg="undo custSel addSld delSld modSld">
      <pc:chgData name="Richard Garnett" userId="9d00adc4-0c38-4716-9861-8cabf847d62f" providerId="ADAL" clId="{FABAD497-3FC4-47CB-91FB-D6C38D35A8FD}" dt="2020-12-01T12:29:25.681" v="2322" actId="478"/>
      <pc:docMkLst>
        <pc:docMk/>
      </pc:docMkLst>
      <pc:sldChg chg="modSp mod">
        <pc:chgData name="Richard Garnett" userId="9d00adc4-0c38-4716-9861-8cabf847d62f" providerId="ADAL" clId="{FABAD497-3FC4-47CB-91FB-D6C38D35A8FD}" dt="2020-12-01T12:28:18.152" v="2320" actId="20577"/>
        <pc:sldMkLst>
          <pc:docMk/>
          <pc:sldMk cId="615133734" sldId="256"/>
        </pc:sldMkLst>
        <pc:spChg chg="mod">
          <ac:chgData name="Richard Garnett" userId="9d00adc4-0c38-4716-9861-8cabf847d62f" providerId="ADAL" clId="{FABAD497-3FC4-47CB-91FB-D6C38D35A8FD}" dt="2020-12-01T12:28:18.152" v="2320" actId="20577"/>
          <ac:spMkLst>
            <pc:docMk/>
            <pc:sldMk cId="615133734" sldId="256"/>
            <ac:spMk id="3" creationId="{00000000-0000-0000-0000-000000000000}"/>
          </ac:spMkLst>
        </pc:spChg>
        <pc:picChg chg="mod">
          <ac:chgData name="Richard Garnett" userId="9d00adc4-0c38-4716-9861-8cabf847d62f" providerId="ADAL" clId="{FABAD497-3FC4-47CB-91FB-D6C38D35A8FD}" dt="2020-12-01T12:27:52.821" v="2317" actId="1076"/>
          <ac:picMkLst>
            <pc:docMk/>
            <pc:sldMk cId="615133734" sldId="256"/>
            <ac:picMk id="5" creationId="{3F1600DB-2AE3-4867-A5A1-FCE318E8AFF5}"/>
          </ac:picMkLst>
        </pc:picChg>
      </pc:sldChg>
      <pc:sldChg chg="del">
        <pc:chgData name="Richard Garnett" userId="9d00adc4-0c38-4716-9861-8cabf847d62f" providerId="ADAL" clId="{FABAD497-3FC4-47CB-91FB-D6C38D35A8FD}" dt="2020-12-01T12:26:18.361" v="2279" actId="2696"/>
        <pc:sldMkLst>
          <pc:docMk/>
          <pc:sldMk cId="2455535068" sldId="257"/>
        </pc:sldMkLst>
      </pc:sldChg>
      <pc:sldChg chg="delSp modSp mod">
        <pc:chgData name="Richard Garnett" userId="9d00adc4-0c38-4716-9861-8cabf847d62f" providerId="ADAL" clId="{FABAD497-3FC4-47CB-91FB-D6C38D35A8FD}" dt="2020-12-01T12:29:25.681" v="2322" actId="478"/>
        <pc:sldMkLst>
          <pc:docMk/>
          <pc:sldMk cId="3747486427" sldId="259"/>
        </pc:sldMkLst>
        <pc:spChg chg="mod">
          <ac:chgData name="Richard Garnett" userId="9d00adc4-0c38-4716-9861-8cabf847d62f" providerId="ADAL" clId="{FABAD497-3FC4-47CB-91FB-D6C38D35A8FD}" dt="2020-12-01T12:21:35.068" v="2252" actId="255"/>
          <ac:spMkLst>
            <pc:docMk/>
            <pc:sldMk cId="3747486427" sldId="259"/>
            <ac:spMk id="2" creationId="{00000000-0000-0000-0000-000000000000}"/>
          </ac:spMkLst>
        </pc:spChg>
        <pc:spChg chg="mod">
          <ac:chgData name="Richard Garnett" userId="9d00adc4-0c38-4716-9861-8cabf847d62f" providerId="ADAL" clId="{FABAD497-3FC4-47CB-91FB-D6C38D35A8FD}" dt="2020-11-30T11:15:05.757" v="260" actId="114"/>
          <ac:spMkLst>
            <pc:docMk/>
            <pc:sldMk cId="3747486427" sldId="259"/>
            <ac:spMk id="3" creationId="{00000000-0000-0000-0000-000000000000}"/>
          </ac:spMkLst>
        </pc:spChg>
        <pc:picChg chg="del">
          <ac:chgData name="Richard Garnett" userId="9d00adc4-0c38-4716-9861-8cabf847d62f" providerId="ADAL" clId="{FABAD497-3FC4-47CB-91FB-D6C38D35A8FD}" dt="2020-12-01T12:29:25.681" v="2322" actId="478"/>
          <ac:picMkLst>
            <pc:docMk/>
            <pc:sldMk cId="3747486427" sldId="259"/>
            <ac:picMk id="4" creationId="{BF22B3DC-FC6C-4A3E-8CC0-F32F933FD980}"/>
          </ac:picMkLst>
        </pc:picChg>
      </pc:sldChg>
      <pc:sldChg chg="del">
        <pc:chgData name="Richard Garnett" userId="9d00adc4-0c38-4716-9861-8cabf847d62f" providerId="ADAL" clId="{FABAD497-3FC4-47CB-91FB-D6C38D35A8FD}" dt="2020-11-30T14:58:35.160" v="348" actId="2696"/>
        <pc:sldMkLst>
          <pc:docMk/>
          <pc:sldMk cId="76825841" sldId="261"/>
        </pc:sldMkLst>
      </pc:sldChg>
      <pc:sldChg chg="del">
        <pc:chgData name="Richard Garnett" userId="9d00adc4-0c38-4716-9861-8cabf847d62f" providerId="ADAL" clId="{FABAD497-3FC4-47CB-91FB-D6C38D35A8FD}" dt="2020-12-01T12:27:36.515" v="2316" actId="2696"/>
        <pc:sldMkLst>
          <pc:docMk/>
          <pc:sldMk cId="3975678472" sldId="262"/>
        </pc:sldMkLst>
      </pc:sldChg>
      <pc:sldChg chg="addSp delSp modSp mod">
        <pc:chgData name="Richard Garnett" userId="9d00adc4-0c38-4716-9861-8cabf847d62f" providerId="ADAL" clId="{FABAD497-3FC4-47CB-91FB-D6C38D35A8FD}" dt="2020-12-01T12:29:21.738" v="2321" actId="478"/>
        <pc:sldMkLst>
          <pc:docMk/>
          <pc:sldMk cId="2276008187" sldId="263"/>
        </pc:sldMkLst>
        <pc:spChg chg="mod">
          <ac:chgData name="Richard Garnett" userId="9d00adc4-0c38-4716-9861-8cabf847d62f" providerId="ADAL" clId="{FABAD497-3FC4-47CB-91FB-D6C38D35A8FD}" dt="2020-12-01T12:21:24.906" v="2251" actId="27636"/>
          <ac:spMkLst>
            <pc:docMk/>
            <pc:sldMk cId="2276008187" sldId="263"/>
            <ac:spMk id="2" creationId="{00000000-0000-0000-0000-000000000000}"/>
          </ac:spMkLst>
        </pc:spChg>
        <pc:spChg chg="mod">
          <ac:chgData name="Richard Garnett" userId="9d00adc4-0c38-4716-9861-8cabf847d62f" providerId="ADAL" clId="{FABAD497-3FC4-47CB-91FB-D6C38D35A8FD}" dt="2020-12-01T08:47:11.801" v="578" actId="20577"/>
          <ac:spMkLst>
            <pc:docMk/>
            <pc:sldMk cId="2276008187" sldId="263"/>
            <ac:spMk id="3" creationId="{00000000-0000-0000-0000-000000000000}"/>
          </ac:spMkLst>
        </pc:spChg>
        <pc:graphicFrameChg chg="add mod modGraphic">
          <ac:chgData name="Richard Garnett" userId="9d00adc4-0c38-4716-9861-8cabf847d62f" providerId="ADAL" clId="{FABAD497-3FC4-47CB-91FB-D6C38D35A8FD}" dt="2020-12-01T08:47:22.504" v="580" actId="20577"/>
          <ac:graphicFrameMkLst>
            <pc:docMk/>
            <pc:sldMk cId="2276008187" sldId="263"/>
            <ac:graphicFrameMk id="5" creationId="{06DC127E-F90C-4B5C-8B47-799470C608C5}"/>
          </ac:graphicFrameMkLst>
        </pc:graphicFrameChg>
        <pc:picChg chg="del">
          <ac:chgData name="Richard Garnett" userId="9d00adc4-0c38-4716-9861-8cabf847d62f" providerId="ADAL" clId="{FABAD497-3FC4-47CB-91FB-D6C38D35A8FD}" dt="2020-12-01T12:29:21.738" v="2321" actId="478"/>
          <ac:picMkLst>
            <pc:docMk/>
            <pc:sldMk cId="2276008187" sldId="263"/>
            <ac:picMk id="4" creationId="{BF22B3DC-FC6C-4A3E-8CC0-F32F933FD980}"/>
          </ac:picMkLst>
        </pc:picChg>
      </pc:sldChg>
      <pc:sldChg chg="addSp delSp modSp add mod">
        <pc:chgData name="Richard Garnett" userId="9d00adc4-0c38-4716-9861-8cabf847d62f" providerId="ADAL" clId="{FABAD497-3FC4-47CB-91FB-D6C38D35A8FD}" dt="2020-12-01T09:36:14.824" v="1618" actId="1076"/>
        <pc:sldMkLst>
          <pc:docMk/>
          <pc:sldMk cId="2360975820" sldId="264"/>
        </pc:sldMkLst>
        <pc:spChg chg="mod">
          <ac:chgData name="Richard Garnett" userId="9d00adc4-0c38-4716-9861-8cabf847d62f" providerId="ADAL" clId="{FABAD497-3FC4-47CB-91FB-D6C38D35A8FD}" dt="2020-11-30T14:59:16.092" v="392" actId="20577"/>
          <ac:spMkLst>
            <pc:docMk/>
            <pc:sldMk cId="2360975820" sldId="264"/>
            <ac:spMk id="2" creationId="{00000000-0000-0000-0000-000000000000}"/>
          </ac:spMkLst>
        </pc:spChg>
        <pc:spChg chg="mod">
          <ac:chgData name="Richard Garnett" userId="9d00adc4-0c38-4716-9861-8cabf847d62f" providerId="ADAL" clId="{FABAD497-3FC4-47CB-91FB-D6C38D35A8FD}" dt="2020-12-01T09:34:28.680" v="1608" actId="20577"/>
          <ac:spMkLst>
            <pc:docMk/>
            <pc:sldMk cId="2360975820" sldId="264"/>
            <ac:spMk id="3" creationId="{00000000-0000-0000-0000-000000000000}"/>
          </ac:spMkLst>
        </pc:spChg>
        <pc:picChg chg="add del">
          <ac:chgData name="Richard Garnett" userId="9d00adc4-0c38-4716-9861-8cabf847d62f" providerId="ADAL" clId="{FABAD497-3FC4-47CB-91FB-D6C38D35A8FD}" dt="2020-12-01T08:53:25.456" v="666" actId="478"/>
          <ac:picMkLst>
            <pc:docMk/>
            <pc:sldMk cId="2360975820" sldId="264"/>
            <ac:picMk id="5" creationId="{8C08E894-DCF0-4B6E-B081-D2FE010BB902}"/>
          </ac:picMkLst>
        </pc:picChg>
        <pc:picChg chg="add del">
          <ac:chgData name="Richard Garnett" userId="9d00adc4-0c38-4716-9861-8cabf847d62f" providerId="ADAL" clId="{FABAD497-3FC4-47CB-91FB-D6C38D35A8FD}" dt="2020-12-01T08:53:27.690" v="667" actId="478"/>
          <ac:picMkLst>
            <pc:docMk/>
            <pc:sldMk cId="2360975820" sldId="264"/>
            <ac:picMk id="6" creationId="{27A0D5BF-3C21-456B-B685-3B3A18763052}"/>
          </ac:picMkLst>
        </pc:picChg>
        <pc:picChg chg="add mod">
          <ac:chgData name="Richard Garnett" userId="9d00adc4-0c38-4716-9861-8cabf847d62f" providerId="ADAL" clId="{FABAD497-3FC4-47CB-91FB-D6C38D35A8FD}" dt="2020-12-01T09:36:05.757" v="1617" actId="14100"/>
          <ac:picMkLst>
            <pc:docMk/>
            <pc:sldMk cId="2360975820" sldId="264"/>
            <ac:picMk id="7" creationId="{FA28D0C3-2CDC-4ECE-8866-DCDDA9FBBCB0}"/>
          </ac:picMkLst>
        </pc:picChg>
        <pc:picChg chg="add mod">
          <ac:chgData name="Richard Garnett" userId="9d00adc4-0c38-4716-9861-8cabf847d62f" providerId="ADAL" clId="{FABAD497-3FC4-47CB-91FB-D6C38D35A8FD}" dt="2020-12-01T09:35:31.390" v="1615" actId="1076"/>
          <ac:picMkLst>
            <pc:docMk/>
            <pc:sldMk cId="2360975820" sldId="264"/>
            <ac:picMk id="8" creationId="{15FE529B-5E82-447A-A8B0-70D214CF1A4A}"/>
          </ac:picMkLst>
        </pc:picChg>
        <pc:picChg chg="add del mod">
          <ac:chgData name="Richard Garnett" userId="9d00adc4-0c38-4716-9861-8cabf847d62f" providerId="ADAL" clId="{FABAD497-3FC4-47CB-91FB-D6C38D35A8FD}" dt="2020-12-01T08:55:25.327" v="685" actId="478"/>
          <ac:picMkLst>
            <pc:docMk/>
            <pc:sldMk cId="2360975820" sldId="264"/>
            <ac:picMk id="9" creationId="{811E8F45-7D30-48D2-BAB0-E9A807D563B2}"/>
          </ac:picMkLst>
        </pc:picChg>
        <pc:picChg chg="add mod">
          <ac:chgData name="Richard Garnett" userId="9d00adc4-0c38-4716-9861-8cabf847d62f" providerId="ADAL" clId="{FABAD497-3FC4-47CB-91FB-D6C38D35A8FD}" dt="2020-12-01T09:32:25.933" v="1484" actId="1076"/>
          <ac:picMkLst>
            <pc:docMk/>
            <pc:sldMk cId="2360975820" sldId="264"/>
            <ac:picMk id="10" creationId="{06947132-61C3-4F4A-91FD-6678CC2D2D84}"/>
          </ac:picMkLst>
        </pc:picChg>
        <pc:picChg chg="add mod">
          <ac:chgData name="Richard Garnett" userId="9d00adc4-0c38-4716-9861-8cabf847d62f" providerId="ADAL" clId="{FABAD497-3FC4-47CB-91FB-D6C38D35A8FD}" dt="2020-12-01T09:36:14.824" v="1618" actId="1076"/>
          <ac:picMkLst>
            <pc:docMk/>
            <pc:sldMk cId="2360975820" sldId="264"/>
            <ac:picMk id="11" creationId="{9802B4FD-A2BB-4705-9FE5-8D9F8A3170E8}"/>
          </ac:picMkLst>
        </pc:picChg>
        <pc:picChg chg="add del mod">
          <ac:chgData name="Richard Garnett" userId="9d00adc4-0c38-4716-9861-8cabf847d62f" providerId="ADAL" clId="{FABAD497-3FC4-47CB-91FB-D6C38D35A8FD}" dt="2020-12-01T09:03:43.275" v="699" actId="478"/>
          <ac:picMkLst>
            <pc:docMk/>
            <pc:sldMk cId="2360975820" sldId="264"/>
            <ac:picMk id="12" creationId="{3CE82573-145B-40F0-BD83-79E5537CF73D}"/>
          </ac:picMkLst>
        </pc:picChg>
        <pc:picChg chg="add del mod">
          <ac:chgData name="Richard Garnett" userId="9d00adc4-0c38-4716-9861-8cabf847d62f" providerId="ADAL" clId="{FABAD497-3FC4-47CB-91FB-D6C38D35A8FD}" dt="2020-12-01T09:19:39.977" v="1082" actId="478"/>
          <ac:picMkLst>
            <pc:docMk/>
            <pc:sldMk cId="2360975820" sldId="264"/>
            <ac:picMk id="13" creationId="{38C6E83F-8242-49D0-8802-7447A9759CD5}"/>
          </ac:picMkLst>
        </pc:picChg>
        <pc:picChg chg="add del mod">
          <ac:chgData name="Richard Garnett" userId="9d00adc4-0c38-4716-9861-8cabf847d62f" providerId="ADAL" clId="{FABAD497-3FC4-47CB-91FB-D6C38D35A8FD}" dt="2020-12-01T09:11:11.901" v="923" actId="478"/>
          <ac:picMkLst>
            <pc:docMk/>
            <pc:sldMk cId="2360975820" sldId="264"/>
            <ac:picMk id="14" creationId="{1823D675-1F81-4873-9D31-B5AA6C4AF704}"/>
          </ac:picMkLst>
        </pc:picChg>
        <pc:picChg chg="add mod">
          <ac:chgData name="Richard Garnett" userId="9d00adc4-0c38-4716-9861-8cabf847d62f" providerId="ADAL" clId="{FABAD497-3FC4-47CB-91FB-D6C38D35A8FD}" dt="2020-12-01T09:34:51.494" v="1611" actId="14100"/>
          <ac:picMkLst>
            <pc:docMk/>
            <pc:sldMk cId="2360975820" sldId="264"/>
            <ac:picMk id="15" creationId="{CF9AF0B8-D1C6-4B9F-ACAD-B4C03F8D0DD2}"/>
          </ac:picMkLst>
        </pc:picChg>
        <pc:picChg chg="add mod">
          <ac:chgData name="Richard Garnett" userId="9d00adc4-0c38-4716-9861-8cabf847d62f" providerId="ADAL" clId="{FABAD497-3FC4-47CB-91FB-D6C38D35A8FD}" dt="2020-12-01T09:35:20.863" v="1614" actId="1076"/>
          <ac:picMkLst>
            <pc:docMk/>
            <pc:sldMk cId="2360975820" sldId="264"/>
            <ac:picMk id="16" creationId="{FE77F500-2147-4478-B748-A651235C7078}"/>
          </ac:picMkLst>
        </pc:picChg>
      </pc:sldChg>
      <pc:sldChg chg="modSp new del mod">
        <pc:chgData name="Richard Garnett" userId="9d00adc4-0c38-4716-9861-8cabf847d62f" providerId="ADAL" clId="{FABAD497-3FC4-47CB-91FB-D6C38D35A8FD}" dt="2020-12-01T12:26:11.449" v="2278" actId="2696"/>
        <pc:sldMkLst>
          <pc:docMk/>
          <pc:sldMk cId="1920785" sldId="265"/>
        </pc:sldMkLst>
        <pc:spChg chg="mod">
          <ac:chgData name="Richard Garnett" userId="9d00adc4-0c38-4716-9861-8cabf847d62f" providerId="ADAL" clId="{FABAD497-3FC4-47CB-91FB-D6C38D35A8FD}" dt="2020-12-01T10:09:00.297" v="2160" actId="5793"/>
          <ac:spMkLst>
            <pc:docMk/>
            <pc:sldMk cId="1920785" sldId="265"/>
            <ac:spMk id="3" creationId="{E080CD85-3FA6-47C4-A147-3AC9620B4252}"/>
          </ac:spMkLst>
        </pc:spChg>
      </pc:sldChg>
      <pc:sldChg chg="addSp delSp modSp add del mod">
        <pc:chgData name="Richard Garnett" userId="9d00adc4-0c38-4716-9861-8cabf847d62f" providerId="ADAL" clId="{FABAD497-3FC4-47CB-91FB-D6C38D35A8FD}" dt="2020-12-01T12:27:17.004" v="2315" actId="2696"/>
        <pc:sldMkLst>
          <pc:docMk/>
          <pc:sldMk cId="1180831865" sldId="324"/>
        </pc:sldMkLst>
        <pc:spChg chg="del mod">
          <ac:chgData name="Richard Garnett" userId="9d00adc4-0c38-4716-9861-8cabf847d62f" providerId="ADAL" clId="{FABAD497-3FC4-47CB-91FB-D6C38D35A8FD}" dt="2020-12-01T10:07:03.719" v="2149" actId="478"/>
          <ac:spMkLst>
            <pc:docMk/>
            <pc:sldMk cId="1180831865" sldId="324"/>
            <ac:spMk id="2" creationId="{73EEA198-DFB3-4B05-B230-74838FAE991F}"/>
          </ac:spMkLst>
        </pc:spChg>
        <pc:spChg chg="del">
          <ac:chgData name="Richard Garnett" userId="9d00adc4-0c38-4716-9861-8cabf847d62f" providerId="ADAL" clId="{FABAD497-3FC4-47CB-91FB-D6C38D35A8FD}" dt="2020-12-01T09:45:52.913" v="1638" actId="478"/>
          <ac:spMkLst>
            <pc:docMk/>
            <pc:sldMk cId="1180831865" sldId="324"/>
            <ac:spMk id="3" creationId="{F8E1A3DA-ED2B-477B-B0BE-061927D59570}"/>
          </ac:spMkLst>
        </pc:spChg>
        <pc:spChg chg="add del mod">
          <ac:chgData name="Richard Garnett" userId="9d00adc4-0c38-4716-9861-8cabf847d62f" providerId="ADAL" clId="{FABAD497-3FC4-47CB-91FB-D6C38D35A8FD}" dt="2020-12-01T10:08:38.236" v="2159" actId="767"/>
          <ac:spMkLst>
            <pc:docMk/>
            <pc:sldMk cId="1180831865" sldId="324"/>
            <ac:spMk id="4" creationId="{C2A980E7-048F-4962-A498-879A238C128F}"/>
          </ac:spMkLst>
        </pc:spChg>
        <pc:spChg chg="mod">
          <ac:chgData name="Richard Garnett" userId="9d00adc4-0c38-4716-9861-8cabf847d62f" providerId="ADAL" clId="{FABAD497-3FC4-47CB-91FB-D6C38D35A8FD}" dt="2020-12-01T09:57:23.748" v="1746" actId="14100"/>
          <ac:spMkLst>
            <pc:docMk/>
            <pc:sldMk cId="1180831865" sldId="324"/>
            <ac:spMk id="5" creationId="{2C5C1CAB-4F69-47B0-9460-3B7D5C2965FC}"/>
          </ac:spMkLst>
        </pc:spChg>
        <pc:spChg chg="del">
          <ac:chgData name="Richard Garnett" userId="9d00adc4-0c38-4716-9861-8cabf847d62f" providerId="ADAL" clId="{FABAD497-3FC4-47CB-91FB-D6C38D35A8FD}" dt="2020-12-01T09:47:59.266" v="1670" actId="21"/>
          <ac:spMkLst>
            <pc:docMk/>
            <pc:sldMk cId="1180831865" sldId="324"/>
            <ac:spMk id="6" creationId="{E560714C-3659-42D9-9585-E406EDD168DA}"/>
          </ac:spMkLst>
        </pc:spChg>
        <pc:spChg chg="mod">
          <ac:chgData name="Richard Garnett" userId="9d00adc4-0c38-4716-9861-8cabf847d62f" providerId="ADAL" clId="{FABAD497-3FC4-47CB-91FB-D6C38D35A8FD}" dt="2020-12-01T10:05:44.652" v="2143" actId="14100"/>
          <ac:spMkLst>
            <pc:docMk/>
            <pc:sldMk cId="1180831865" sldId="324"/>
            <ac:spMk id="9" creationId="{5A61FFFE-2821-49A8-A806-A60EE4ACDE84}"/>
          </ac:spMkLst>
        </pc:spChg>
        <pc:spChg chg="mod">
          <ac:chgData name="Richard Garnett" userId="9d00adc4-0c38-4716-9861-8cabf847d62f" providerId="ADAL" clId="{FABAD497-3FC4-47CB-91FB-D6C38D35A8FD}" dt="2020-12-01T10:05:35.194" v="2141" actId="14100"/>
          <ac:spMkLst>
            <pc:docMk/>
            <pc:sldMk cId="1180831865" sldId="324"/>
            <ac:spMk id="10" creationId="{0ACBEFCE-B0EF-41A0-BB68-60DDE85C9714}"/>
          </ac:spMkLst>
        </pc:spChg>
        <pc:spChg chg="del">
          <ac:chgData name="Richard Garnett" userId="9d00adc4-0c38-4716-9861-8cabf847d62f" providerId="ADAL" clId="{FABAD497-3FC4-47CB-91FB-D6C38D35A8FD}" dt="2020-12-01T09:46:01.522" v="1641" actId="478"/>
          <ac:spMkLst>
            <pc:docMk/>
            <pc:sldMk cId="1180831865" sldId="324"/>
            <ac:spMk id="11" creationId="{4B95566F-4596-4C2D-8823-85429DA85E4A}"/>
          </ac:spMkLst>
        </pc:spChg>
        <pc:spChg chg="del">
          <ac:chgData name="Richard Garnett" userId="9d00adc4-0c38-4716-9861-8cabf847d62f" providerId="ADAL" clId="{FABAD497-3FC4-47CB-91FB-D6C38D35A8FD}" dt="2020-12-01T09:45:59.019" v="1640" actId="478"/>
          <ac:spMkLst>
            <pc:docMk/>
            <pc:sldMk cId="1180831865" sldId="324"/>
            <ac:spMk id="12" creationId="{B67472A1-D088-4F18-884C-F0C4BA8D7CF2}"/>
          </ac:spMkLst>
        </pc:spChg>
        <pc:spChg chg="mod">
          <ac:chgData name="Richard Garnett" userId="9d00adc4-0c38-4716-9861-8cabf847d62f" providerId="ADAL" clId="{FABAD497-3FC4-47CB-91FB-D6C38D35A8FD}" dt="2020-12-01T09:59:10.403" v="1759" actId="14100"/>
          <ac:spMkLst>
            <pc:docMk/>
            <pc:sldMk cId="1180831865" sldId="324"/>
            <ac:spMk id="13" creationId="{E58FCAEA-51B3-49B8-91FB-472E88D3CF87}"/>
          </ac:spMkLst>
        </pc:spChg>
        <pc:spChg chg="del">
          <ac:chgData name="Richard Garnett" userId="9d00adc4-0c38-4716-9861-8cabf847d62f" providerId="ADAL" clId="{FABAD497-3FC4-47CB-91FB-D6C38D35A8FD}" dt="2020-12-01T09:46:04.492" v="1642" actId="478"/>
          <ac:spMkLst>
            <pc:docMk/>
            <pc:sldMk cId="1180831865" sldId="324"/>
            <ac:spMk id="14" creationId="{EF707FBF-ACF9-4FB3-8483-531C19414D56}"/>
          </ac:spMkLst>
        </pc:spChg>
        <pc:spChg chg="del">
          <ac:chgData name="Richard Garnett" userId="9d00adc4-0c38-4716-9861-8cabf847d62f" providerId="ADAL" clId="{FABAD497-3FC4-47CB-91FB-D6C38D35A8FD}" dt="2020-12-01T09:45:38.314" v="1637" actId="478"/>
          <ac:spMkLst>
            <pc:docMk/>
            <pc:sldMk cId="1180831865" sldId="324"/>
            <ac:spMk id="17" creationId="{E9152F05-4F02-4995-BAAB-E0B213B37911}"/>
          </ac:spMkLst>
        </pc:spChg>
        <pc:spChg chg="del">
          <ac:chgData name="Richard Garnett" userId="9d00adc4-0c38-4716-9861-8cabf847d62f" providerId="ADAL" clId="{FABAD497-3FC4-47CB-91FB-D6C38D35A8FD}" dt="2020-12-01T09:44:34.034" v="1621" actId="478"/>
          <ac:spMkLst>
            <pc:docMk/>
            <pc:sldMk cId="1180831865" sldId="324"/>
            <ac:spMk id="18" creationId="{F5102B96-E040-48C0-B26A-BB04A3B12AF7}"/>
          </ac:spMkLst>
        </pc:spChg>
        <pc:spChg chg="add del mod">
          <ac:chgData name="Richard Garnett" userId="9d00adc4-0c38-4716-9861-8cabf847d62f" providerId="ADAL" clId="{FABAD497-3FC4-47CB-91FB-D6C38D35A8FD}" dt="2020-12-01T10:02:47.087" v="1785" actId="14100"/>
          <ac:spMkLst>
            <pc:docMk/>
            <pc:sldMk cId="1180831865" sldId="324"/>
            <ac:spMk id="20" creationId="{6A2DDA58-3EAC-49A1-A98D-BECC5C6EB431}"/>
          </ac:spMkLst>
        </pc:spChg>
        <pc:spChg chg="del mod">
          <ac:chgData name="Richard Garnett" userId="9d00adc4-0c38-4716-9861-8cabf847d62f" providerId="ADAL" clId="{FABAD497-3FC4-47CB-91FB-D6C38D35A8FD}" dt="2020-12-01T09:44:42.981" v="1624" actId="478"/>
          <ac:spMkLst>
            <pc:docMk/>
            <pc:sldMk cId="1180831865" sldId="324"/>
            <ac:spMk id="25" creationId="{17D29400-CEE4-4C39-AA34-38A7D9A6DF5A}"/>
          </ac:spMkLst>
        </pc:spChg>
        <pc:spChg chg="del">
          <ac:chgData name="Richard Garnett" userId="9d00adc4-0c38-4716-9861-8cabf847d62f" providerId="ADAL" clId="{FABAD497-3FC4-47CB-91FB-D6C38D35A8FD}" dt="2020-12-01T09:45:07.271" v="1631" actId="478"/>
          <ac:spMkLst>
            <pc:docMk/>
            <pc:sldMk cId="1180831865" sldId="324"/>
            <ac:spMk id="26" creationId="{D80E6C0B-D889-4D0E-A578-2BF699E15488}"/>
          </ac:spMkLst>
        </pc:spChg>
        <pc:spChg chg="del">
          <ac:chgData name="Richard Garnett" userId="9d00adc4-0c38-4716-9861-8cabf847d62f" providerId="ADAL" clId="{FABAD497-3FC4-47CB-91FB-D6C38D35A8FD}" dt="2020-12-01T09:46:10.362" v="1644" actId="478"/>
          <ac:spMkLst>
            <pc:docMk/>
            <pc:sldMk cId="1180831865" sldId="324"/>
            <ac:spMk id="27" creationId="{05AD83DC-F9AF-441D-B46B-E17A0CA4B7C2}"/>
          </ac:spMkLst>
        </pc:spChg>
        <pc:spChg chg="del">
          <ac:chgData name="Richard Garnett" userId="9d00adc4-0c38-4716-9861-8cabf847d62f" providerId="ADAL" clId="{FABAD497-3FC4-47CB-91FB-D6C38D35A8FD}" dt="2020-12-01T09:46:07.100" v="1643" actId="478"/>
          <ac:spMkLst>
            <pc:docMk/>
            <pc:sldMk cId="1180831865" sldId="324"/>
            <ac:spMk id="28" creationId="{6AED8413-2A29-41BD-B34B-EB9CE412BD72}"/>
          </ac:spMkLst>
        </pc:spChg>
        <pc:spChg chg="del">
          <ac:chgData name="Richard Garnett" userId="9d00adc4-0c38-4716-9861-8cabf847d62f" providerId="ADAL" clId="{FABAD497-3FC4-47CB-91FB-D6C38D35A8FD}" dt="2020-12-01T09:44:37.138" v="1622" actId="478"/>
          <ac:spMkLst>
            <pc:docMk/>
            <pc:sldMk cId="1180831865" sldId="324"/>
            <ac:spMk id="33" creationId="{9E64EDC5-5663-4932-A8F6-182918D50F4F}"/>
          </ac:spMkLst>
        </pc:spChg>
        <pc:spChg chg="del mod">
          <ac:chgData name="Richard Garnett" userId="9d00adc4-0c38-4716-9861-8cabf847d62f" providerId="ADAL" clId="{FABAD497-3FC4-47CB-91FB-D6C38D35A8FD}" dt="2020-12-01T09:45:34.167" v="1636" actId="478"/>
          <ac:spMkLst>
            <pc:docMk/>
            <pc:sldMk cId="1180831865" sldId="324"/>
            <ac:spMk id="34" creationId="{4F395FD0-646A-4B0B-A8FF-5991C14C3E6A}"/>
          </ac:spMkLst>
        </pc:spChg>
        <pc:spChg chg="del">
          <ac:chgData name="Richard Garnett" userId="9d00adc4-0c38-4716-9861-8cabf847d62f" providerId="ADAL" clId="{FABAD497-3FC4-47CB-91FB-D6C38D35A8FD}" dt="2020-12-01T09:45:56.030" v="1639" actId="478"/>
          <ac:spMkLst>
            <pc:docMk/>
            <pc:sldMk cId="1180831865" sldId="324"/>
            <ac:spMk id="35" creationId="{7AB546DE-BA37-4CB9-9ECB-0B741C5F1174}"/>
          </ac:spMkLst>
        </pc:spChg>
        <pc:spChg chg="del mod">
          <ac:chgData name="Richard Garnett" userId="9d00adc4-0c38-4716-9861-8cabf847d62f" providerId="ADAL" clId="{FABAD497-3FC4-47CB-91FB-D6C38D35A8FD}" dt="2020-12-01T09:45:01.097" v="1629" actId="478"/>
          <ac:spMkLst>
            <pc:docMk/>
            <pc:sldMk cId="1180831865" sldId="324"/>
            <ac:spMk id="36" creationId="{219A0602-915B-4BBF-ADD8-30AFF9D3ED51}"/>
          </ac:spMkLst>
        </pc:spChg>
        <pc:spChg chg="mod">
          <ac:chgData name="Richard Garnett" userId="9d00adc4-0c38-4716-9861-8cabf847d62f" providerId="ADAL" clId="{FABAD497-3FC4-47CB-91FB-D6C38D35A8FD}" dt="2020-12-01T10:02:40.173" v="1784" actId="14100"/>
          <ac:spMkLst>
            <pc:docMk/>
            <pc:sldMk cId="1180831865" sldId="324"/>
            <ac:spMk id="37" creationId="{E64475A2-8F55-49EC-A172-573A3108AAA4}"/>
          </ac:spMkLst>
        </pc:spChg>
        <pc:spChg chg="del">
          <ac:chgData name="Richard Garnett" userId="9d00adc4-0c38-4716-9861-8cabf847d62f" providerId="ADAL" clId="{FABAD497-3FC4-47CB-91FB-D6C38D35A8FD}" dt="2020-12-01T09:45:15.156" v="1634" actId="478"/>
          <ac:spMkLst>
            <pc:docMk/>
            <pc:sldMk cId="1180831865" sldId="324"/>
            <ac:spMk id="38" creationId="{B2D5AD2D-82E5-4CE7-ABF8-3D8BBD191063}"/>
          </ac:spMkLst>
        </pc:spChg>
        <pc:spChg chg="mod">
          <ac:chgData name="Richard Garnett" userId="9d00adc4-0c38-4716-9861-8cabf847d62f" providerId="ADAL" clId="{FABAD497-3FC4-47CB-91FB-D6C38D35A8FD}" dt="2020-12-01T10:02:17.782" v="1781" actId="14100"/>
          <ac:spMkLst>
            <pc:docMk/>
            <pc:sldMk cId="1180831865" sldId="324"/>
            <ac:spMk id="39" creationId="{4F7456D0-6F44-401B-A671-FDFA42983EB8}"/>
          </ac:spMkLst>
        </pc:spChg>
        <pc:spChg chg="del">
          <ac:chgData name="Richard Garnett" userId="9d00adc4-0c38-4716-9861-8cabf847d62f" providerId="ADAL" clId="{FABAD497-3FC4-47CB-91FB-D6C38D35A8FD}" dt="2020-12-01T09:45:12.563" v="1633" actId="478"/>
          <ac:spMkLst>
            <pc:docMk/>
            <pc:sldMk cId="1180831865" sldId="324"/>
            <ac:spMk id="40" creationId="{F87A39F3-6705-4231-A87B-68DDA99D284F}"/>
          </ac:spMkLst>
        </pc:spChg>
        <pc:spChg chg="del">
          <ac:chgData name="Richard Garnett" userId="9d00adc4-0c38-4716-9861-8cabf847d62f" providerId="ADAL" clId="{FABAD497-3FC4-47CB-91FB-D6C38D35A8FD}" dt="2020-12-01T09:45:04.498" v="1630" actId="478"/>
          <ac:spMkLst>
            <pc:docMk/>
            <pc:sldMk cId="1180831865" sldId="324"/>
            <ac:spMk id="41" creationId="{F73D9DDB-536C-4946-B00F-3E8DA94ED37E}"/>
          </ac:spMkLst>
        </pc:spChg>
        <pc:spChg chg="del">
          <ac:chgData name="Richard Garnett" userId="9d00adc4-0c38-4716-9861-8cabf847d62f" providerId="ADAL" clId="{FABAD497-3FC4-47CB-91FB-D6C38D35A8FD}" dt="2020-12-01T09:45:09.927" v="1632" actId="478"/>
          <ac:spMkLst>
            <pc:docMk/>
            <pc:sldMk cId="1180831865" sldId="324"/>
            <ac:spMk id="42" creationId="{D05860A6-D3BD-4868-910B-3CEF12FEFFC3}"/>
          </ac:spMkLst>
        </pc:spChg>
        <pc:spChg chg="add del mod">
          <ac:chgData name="Richard Garnett" userId="9d00adc4-0c38-4716-9861-8cabf847d62f" providerId="ADAL" clId="{FABAD497-3FC4-47CB-91FB-D6C38D35A8FD}" dt="2020-12-01T10:02:51.201" v="1786" actId="14100"/>
          <ac:spMkLst>
            <pc:docMk/>
            <pc:sldMk cId="1180831865" sldId="324"/>
            <ac:spMk id="43" creationId="{460FCC2C-3131-48CF-8F15-BC0A333794E5}"/>
          </ac:spMkLst>
        </pc:spChg>
        <pc:spChg chg="mod">
          <ac:chgData name="Richard Garnett" userId="9d00adc4-0c38-4716-9861-8cabf847d62f" providerId="ADAL" clId="{FABAD497-3FC4-47CB-91FB-D6C38D35A8FD}" dt="2020-12-01T10:03:00.056" v="1788" actId="14100"/>
          <ac:spMkLst>
            <pc:docMk/>
            <pc:sldMk cId="1180831865" sldId="324"/>
            <ac:spMk id="44" creationId="{DB979E00-64FD-4BCF-B01B-AB7E927C4A19}"/>
          </ac:spMkLst>
        </pc:spChg>
        <pc:spChg chg="mod">
          <ac:chgData name="Richard Garnett" userId="9d00adc4-0c38-4716-9861-8cabf847d62f" providerId="ADAL" clId="{FABAD497-3FC4-47CB-91FB-D6C38D35A8FD}" dt="2020-12-01T10:02:56.239" v="1787" actId="14100"/>
          <ac:spMkLst>
            <pc:docMk/>
            <pc:sldMk cId="1180831865" sldId="324"/>
            <ac:spMk id="45" creationId="{9D7158CB-AD6B-40F4-9D22-7B4BCC5B9A7C}"/>
          </ac:spMkLst>
        </pc:spChg>
        <pc:spChg chg="del mod">
          <ac:chgData name="Richard Garnett" userId="9d00adc4-0c38-4716-9861-8cabf847d62f" providerId="ADAL" clId="{FABAD497-3FC4-47CB-91FB-D6C38D35A8FD}" dt="2020-12-01T09:51:10.839" v="1692" actId="478"/>
          <ac:spMkLst>
            <pc:docMk/>
            <pc:sldMk cId="1180831865" sldId="324"/>
            <ac:spMk id="46" creationId="{FD1C7905-99AB-4337-BADB-1E86375A68E4}"/>
          </ac:spMkLst>
        </pc:spChg>
        <pc:spChg chg="mod">
          <ac:chgData name="Richard Garnett" userId="9d00adc4-0c38-4716-9861-8cabf847d62f" providerId="ADAL" clId="{FABAD497-3FC4-47CB-91FB-D6C38D35A8FD}" dt="2020-12-01T10:06:04.795" v="2144" actId="1076"/>
          <ac:spMkLst>
            <pc:docMk/>
            <pc:sldMk cId="1180831865" sldId="324"/>
            <ac:spMk id="47" creationId="{367DB47B-8103-4023-BAB8-7148A2B8F4C0}"/>
          </ac:spMkLst>
        </pc:spChg>
        <pc:spChg chg="add del mod">
          <ac:chgData name="Richard Garnett" userId="9d00adc4-0c38-4716-9861-8cabf847d62f" providerId="ADAL" clId="{FABAD497-3FC4-47CB-91FB-D6C38D35A8FD}" dt="2020-12-01T09:59:47.777" v="1762" actId="21"/>
          <ac:spMkLst>
            <pc:docMk/>
            <pc:sldMk cId="1180831865" sldId="324"/>
            <ac:spMk id="48" creationId="{617D2631-5786-4DA2-9F0B-473072E2A654}"/>
          </ac:spMkLst>
        </pc:spChg>
        <pc:spChg chg="add mod">
          <ac:chgData name="Richard Garnett" userId="9d00adc4-0c38-4716-9861-8cabf847d62f" providerId="ADAL" clId="{FABAD497-3FC4-47CB-91FB-D6C38D35A8FD}" dt="2020-12-01T10:02:27.876" v="1782" actId="1076"/>
          <ac:spMkLst>
            <pc:docMk/>
            <pc:sldMk cId="1180831865" sldId="324"/>
            <ac:spMk id="49" creationId="{016B63A4-08B9-4EB2-AC31-EF87735AF0B7}"/>
          </ac:spMkLst>
        </pc:spChg>
        <pc:spChg chg="mod">
          <ac:chgData name="Richard Garnett" userId="9d00adc4-0c38-4716-9861-8cabf847d62f" providerId="ADAL" clId="{FABAD497-3FC4-47CB-91FB-D6C38D35A8FD}" dt="2020-12-01T10:01:49.988" v="1775" actId="1076"/>
          <ac:spMkLst>
            <pc:docMk/>
            <pc:sldMk cId="1180831865" sldId="324"/>
            <ac:spMk id="50" creationId="{17F8CE66-2D8F-4885-8EA1-D4774E868EB7}"/>
          </ac:spMkLst>
        </pc:spChg>
        <pc:spChg chg="add del mod">
          <ac:chgData name="Richard Garnett" userId="9d00adc4-0c38-4716-9861-8cabf847d62f" providerId="ADAL" clId="{FABAD497-3FC4-47CB-91FB-D6C38D35A8FD}" dt="2020-12-01T09:53:54.841" v="1714"/>
          <ac:spMkLst>
            <pc:docMk/>
            <pc:sldMk cId="1180831865" sldId="324"/>
            <ac:spMk id="51" creationId="{E3D9258C-D92C-4236-99B9-C629E1AE501C}"/>
          </ac:spMkLst>
        </pc:spChg>
        <pc:spChg chg="add mod">
          <ac:chgData name="Richard Garnett" userId="9d00adc4-0c38-4716-9861-8cabf847d62f" providerId="ADAL" clId="{FABAD497-3FC4-47CB-91FB-D6C38D35A8FD}" dt="2020-12-01T10:02:05.560" v="1779" actId="14100"/>
          <ac:spMkLst>
            <pc:docMk/>
            <pc:sldMk cId="1180831865" sldId="324"/>
            <ac:spMk id="52" creationId="{DC1D9296-7803-4417-89A2-C82BA5D7B23C}"/>
          </ac:spMkLst>
        </pc:spChg>
        <pc:spChg chg="add del mod">
          <ac:chgData name="Richard Garnett" userId="9d00adc4-0c38-4716-9861-8cabf847d62f" providerId="ADAL" clId="{FABAD497-3FC4-47CB-91FB-D6C38D35A8FD}" dt="2020-12-01T10:07:48.800" v="2152" actId="478"/>
          <ac:spMkLst>
            <pc:docMk/>
            <pc:sldMk cId="1180831865" sldId="324"/>
            <ac:spMk id="53" creationId="{3DB7D63B-FDF5-425F-8F81-63010FCD3364}"/>
          </ac:spMkLst>
        </pc:spChg>
        <pc:spChg chg="add mod">
          <ac:chgData name="Richard Garnett" userId="9d00adc4-0c38-4716-9861-8cabf847d62f" providerId="ADAL" clId="{FABAD497-3FC4-47CB-91FB-D6C38D35A8FD}" dt="2020-12-01T10:08:12.475" v="2155" actId="6549"/>
          <ac:spMkLst>
            <pc:docMk/>
            <pc:sldMk cId="1180831865" sldId="324"/>
            <ac:spMk id="54" creationId="{302939E4-48B4-46CB-98A9-5C1ED00A2293}"/>
          </ac:spMkLst>
        </pc:spChg>
        <pc:cxnChg chg="del">
          <ac:chgData name="Richard Garnett" userId="9d00adc4-0c38-4716-9861-8cabf847d62f" providerId="ADAL" clId="{FABAD497-3FC4-47CB-91FB-D6C38D35A8FD}" dt="2020-12-01T10:06:34.896" v="2147" actId="478"/>
          <ac:cxnSpMkLst>
            <pc:docMk/>
            <pc:sldMk cId="1180831865" sldId="324"/>
            <ac:cxnSpMk id="7" creationId="{E8A55DED-2BDD-4F45-B020-0945FBEA6135}"/>
          </ac:cxnSpMkLst>
        </pc:cxnChg>
        <pc:cxnChg chg="del">
          <ac:chgData name="Richard Garnett" userId="9d00adc4-0c38-4716-9861-8cabf847d62f" providerId="ADAL" clId="{FABAD497-3FC4-47CB-91FB-D6C38D35A8FD}" dt="2020-12-01T10:06:32.940" v="2146" actId="478"/>
          <ac:cxnSpMkLst>
            <pc:docMk/>
            <pc:sldMk cId="1180831865" sldId="324"/>
            <ac:cxnSpMk id="29" creationId="{C8D7C506-D721-4144-917A-7CA4C9D42B69}"/>
          </ac:cxnSpMkLst>
        </pc:cxnChg>
        <pc:cxnChg chg="del">
          <ac:chgData name="Richard Garnett" userId="9d00adc4-0c38-4716-9861-8cabf847d62f" providerId="ADAL" clId="{FABAD497-3FC4-47CB-91FB-D6C38D35A8FD}" dt="2020-12-01T10:06:29.871" v="2145" actId="478"/>
          <ac:cxnSpMkLst>
            <pc:docMk/>
            <pc:sldMk cId="1180831865" sldId="324"/>
            <ac:cxnSpMk id="30" creationId="{4362A33D-D64D-4635-AEEA-9B2D8CD90D75}"/>
          </ac:cxnSpMkLst>
        </pc:cxnChg>
      </pc:sldChg>
      <pc:sldChg chg="addSp delSp modSp add mod">
        <pc:chgData name="Richard Garnett" userId="9d00adc4-0c38-4716-9861-8cabf847d62f" providerId="ADAL" clId="{FABAD497-3FC4-47CB-91FB-D6C38D35A8FD}" dt="2020-12-01T12:25:35.134" v="2277" actId="14100"/>
        <pc:sldMkLst>
          <pc:docMk/>
          <pc:sldMk cId="3949652867" sldId="325"/>
        </pc:sldMkLst>
        <pc:spChg chg="mod">
          <ac:chgData name="Richard Garnett" userId="9d00adc4-0c38-4716-9861-8cabf847d62f" providerId="ADAL" clId="{FABAD497-3FC4-47CB-91FB-D6C38D35A8FD}" dt="2020-12-01T12:24:54.148" v="2275" actId="14100"/>
          <ac:spMkLst>
            <pc:docMk/>
            <pc:sldMk cId="3949652867" sldId="325"/>
            <ac:spMk id="5" creationId="{2C5C1CAB-4F69-47B0-9460-3B7D5C2965FC}"/>
          </ac:spMkLst>
        </pc:spChg>
        <pc:spChg chg="mod">
          <ac:chgData name="Richard Garnett" userId="9d00adc4-0c38-4716-9861-8cabf847d62f" providerId="ADAL" clId="{FABAD497-3FC4-47CB-91FB-D6C38D35A8FD}" dt="2020-12-01T12:25:25.178" v="2276" actId="14100"/>
          <ac:spMkLst>
            <pc:docMk/>
            <pc:sldMk cId="3949652867" sldId="325"/>
            <ac:spMk id="9" creationId="{5A61FFFE-2821-49A8-A806-A60EE4ACDE84}"/>
          </ac:spMkLst>
        </pc:spChg>
        <pc:spChg chg="mod">
          <ac:chgData name="Richard Garnett" userId="9d00adc4-0c38-4716-9861-8cabf847d62f" providerId="ADAL" clId="{FABAD497-3FC4-47CB-91FB-D6C38D35A8FD}" dt="2020-12-01T12:25:35.134" v="2277" actId="14100"/>
          <ac:spMkLst>
            <pc:docMk/>
            <pc:sldMk cId="3949652867" sldId="325"/>
            <ac:spMk id="10" creationId="{0ACBEFCE-B0EF-41A0-BB68-60DDE85C9714}"/>
          </ac:spMkLst>
        </pc:spChg>
        <pc:spChg chg="mod">
          <ac:chgData name="Richard Garnett" userId="9d00adc4-0c38-4716-9861-8cabf847d62f" providerId="ADAL" clId="{FABAD497-3FC4-47CB-91FB-D6C38D35A8FD}" dt="2020-12-01T12:19:12.084" v="2198" actId="14100"/>
          <ac:spMkLst>
            <pc:docMk/>
            <pc:sldMk cId="3949652867" sldId="325"/>
            <ac:spMk id="13" creationId="{E58FCAEA-51B3-49B8-91FB-472E88D3CF87}"/>
          </ac:spMkLst>
        </pc:spChg>
        <pc:spChg chg="add mod">
          <ac:chgData name="Richard Garnett" userId="9d00adc4-0c38-4716-9861-8cabf847d62f" providerId="ADAL" clId="{FABAD497-3FC4-47CB-91FB-D6C38D35A8FD}" dt="2020-12-01T12:22:07.457" v="2254" actId="14100"/>
          <ac:spMkLst>
            <pc:docMk/>
            <pc:sldMk cId="3949652867" sldId="325"/>
            <ac:spMk id="18" creationId="{ECC49003-9DD3-4898-B603-77FA9DEB45C2}"/>
          </ac:spMkLst>
        </pc:spChg>
        <pc:spChg chg="add mod">
          <ac:chgData name="Richard Garnett" userId="9d00adc4-0c38-4716-9861-8cabf847d62f" providerId="ADAL" clId="{FABAD497-3FC4-47CB-91FB-D6C38D35A8FD}" dt="2020-12-01T12:24:26.771" v="2272" actId="1076"/>
          <ac:spMkLst>
            <pc:docMk/>
            <pc:sldMk cId="3949652867" sldId="325"/>
            <ac:spMk id="19" creationId="{8337E01B-5581-4E16-9870-EC33F786C048}"/>
          </ac:spMkLst>
        </pc:spChg>
        <pc:spChg chg="mod">
          <ac:chgData name="Richard Garnett" userId="9d00adc4-0c38-4716-9861-8cabf847d62f" providerId="ADAL" clId="{FABAD497-3FC4-47CB-91FB-D6C38D35A8FD}" dt="2020-12-01T12:18:41.821" v="2191" actId="14100"/>
          <ac:spMkLst>
            <pc:docMk/>
            <pc:sldMk cId="3949652867" sldId="325"/>
            <ac:spMk id="20" creationId="{6A2DDA58-3EAC-49A1-A98D-BECC5C6EB431}"/>
          </ac:spMkLst>
        </pc:spChg>
        <pc:spChg chg="mod">
          <ac:chgData name="Richard Garnett" userId="9d00adc4-0c38-4716-9861-8cabf847d62f" providerId="ADAL" clId="{FABAD497-3FC4-47CB-91FB-D6C38D35A8FD}" dt="2020-12-01T12:23:43.238" v="2267" actId="14100"/>
          <ac:spMkLst>
            <pc:docMk/>
            <pc:sldMk cId="3949652867" sldId="325"/>
            <ac:spMk id="37" creationId="{E64475A2-8F55-49EC-A172-573A3108AAA4}"/>
          </ac:spMkLst>
        </pc:spChg>
        <pc:spChg chg="mod">
          <ac:chgData name="Richard Garnett" userId="9d00adc4-0c38-4716-9861-8cabf847d62f" providerId="ADAL" clId="{FABAD497-3FC4-47CB-91FB-D6C38D35A8FD}" dt="2020-12-01T12:24:50.034" v="2274" actId="14100"/>
          <ac:spMkLst>
            <pc:docMk/>
            <pc:sldMk cId="3949652867" sldId="325"/>
            <ac:spMk id="39" creationId="{4F7456D0-6F44-401B-A671-FDFA42983EB8}"/>
          </ac:spMkLst>
        </pc:spChg>
        <pc:spChg chg="mod">
          <ac:chgData name="Richard Garnett" userId="9d00adc4-0c38-4716-9861-8cabf847d62f" providerId="ADAL" clId="{FABAD497-3FC4-47CB-91FB-D6C38D35A8FD}" dt="2020-12-01T12:23:08.193" v="2260" actId="122"/>
          <ac:spMkLst>
            <pc:docMk/>
            <pc:sldMk cId="3949652867" sldId="325"/>
            <ac:spMk id="43" creationId="{460FCC2C-3131-48CF-8F15-BC0A333794E5}"/>
          </ac:spMkLst>
        </pc:spChg>
        <pc:spChg chg="mod">
          <ac:chgData name="Richard Garnett" userId="9d00adc4-0c38-4716-9861-8cabf847d62f" providerId="ADAL" clId="{FABAD497-3FC4-47CB-91FB-D6C38D35A8FD}" dt="2020-12-01T12:23:13.326" v="2262" actId="122"/>
          <ac:spMkLst>
            <pc:docMk/>
            <pc:sldMk cId="3949652867" sldId="325"/>
            <ac:spMk id="44" creationId="{DB979E00-64FD-4BCF-B01B-AB7E927C4A19}"/>
          </ac:spMkLst>
        </pc:spChg>
        <pc:spChg chg="mod">
          <ac:chgData name="Richard Garnett" userId="9d00adc4-0c38-4716-9861-8cabf847d62f" providerId="ADAL" clId="{FABAD497-3FC4-47CB-91FB-D6C38D35A8FD}" dt="2020-12-01T12:23:10.931" v="2261" actId="122"/>
          <ac:spMkLst>
            <pc:docMk/>
            <pc:sldMk cId="3949652867" sldId="325"/>
            <ac:spMk id="45" creationId="{9D7158CB-AD6B-40F4-9D22-7B4BCC5B9A7C}"/>
          </ac:spMkLst>
        </pc:spChg>
        <pc:spChg chg="del mod">
          <ac:chgData name="Richard Garnett" userId="9d00adc4-0c38-4716-9861-8cabf847d62f" providerId="ADAL" clId="{FABAD497-3FC4-47CB-91FB-D6C38D35A8FD}" dt="2020-12-01T12:23:59.412" v="2269" actId="478"/>
          <ac:spMkLst>
            <pc:docMk/>
            <pc:sldMk cId="3949652867" sldId="325"/>
            <ac:spMk id="50" creationId="{17F8CE66-2D8F-4885-8EA1-D4774E868EB7}"/>
          </ac:spMkLst>
        </pc:spChg>
        <pc:spChg chg="mod">
          <ac:chgData name="Richard Garnett" userId="9d00adc4-0c38-4716-9861-8cabf847d62f" providerId="ADAL" clId="{FABAD497-3FC4-47CB-91FB-D6C38D35A8FD}" dt="2020-12-01T12:24:36.924" v="2273" actId="14100"/>
          <ac:spMkLst>
            <pc:docMk/>
            <pc:sldMk cId="3949652867" sldId="325"/>
            <ac:spMk id="52" creationId="{DC1D9296-7803-4417-89A2-C82BA5D7B23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031D55-1C8C-4750-92CC-E3CE853568FD}" type="doc">
      <dgm:prSet loTypeId="urn:microsoft.com/office/officeart/2005/8/layout/chevron1" loCatId="process" qsTypeId="urn:microsoft.com/office/officeart/2005/8/quickstyle/simple1" qsCatId="simple" csTypeId="urn:microsoft.com/office/officeart/2005/8/colors/accent1_2" csCatId="accent1" phldr="1"/>
      <dgm:spPr/>
    </dgm:pt>
    <dgm:pt modelId="{5F1FF3E7-695F-40C0-A7FD-C8F2FC6C8F73}">
      <dgm:prSet phldrT="[Text]"/>
      <dgm:spPr/>
      <dgm:t>
        <a:bodyPr/>
        <a:lstStyle/>
        <a:p>
          <a:r>
            <a:rPr lang="en-GB" dirty="0"/>
            <a:t>Step 1</a:t>
          </a:r>
        </a:p>
      </dgm:t>
    </dgm:pt>
    <dgm:pt modelId="{F4C5267D-87BF-49B6-836C-2017AD279124}" type="parTrans" cxnId="{AE6763AD-3E8E-4B91-8626-D03B2A42DC52}">
      <dgm:prSet/>
      <dgm:spPr/>
      <dgm:t>
        <a:bodyPr/>
        <a:lstStyle/>
        <a:p>
          <a:endParaRPr lang="en-GB"/>
        </a:p>
      </dgm:t>
    </dgm:pt>
    <dgm:pt modelId="{FCAD8988-6FE2-403A-B13D-9752A1A406F9}" type="sibTrans" cxnId="{AE6763AD-3E8E-4B91-8626-D03B2A42DC52}">
      <dgm:prSet/>
      <dgm:spPr/>
      <dgm:t>
        <a:bodyPr/>
        <a:lstStyle/>
        <a:p>
          <a:endParaRPr lang="en-GB"/>
        </a:p>
      </dgm:t>
    </dgm:pt>
    <dgm:pt modelId="{68A19C62-68F5-4528-987C-DAB172CA0B5B}">
      <dgm:prSet phldrT="[Text]"/>
      <dgm:spPr/>
      <dgm:t>
        <a:bodyPr/>
        <a:lstStyle/>
        <a:p>
          <a:r>
            <a:rPr lang="en-GB" dirty="0"/>
            <a:t>Step 2</a:t>
          </a:r>
        </a:p>
      </dgm:t>
    </dgm:pt>
    <dgm:pt modelId="{9BDD2B96-2D79-4890-9A6E-95466785EA1E}" type="parTrans" cxnId="{ABCF807B-98B8-42EF-91DA-3B9F625CF617}">
      <dgm:prSet/>
      <dgm:spPr/>
      <dgm:t>
        <a:bodyPr/>
        <a:lstStyle/>
        <a:p>
          <a:endParaRPr lang="en-GB"/>
        </a:p>
      </dgm:t>
    </dgm:pt>
    <dgm:pt modelId="{A07CFB92-5434-446E-8895-C6CBBAF06D0E}" type="sibTrans" cxnId="{ABCF807B-98B8-42EF-91DA-3B9F625CF617}">
      <dgm:prSet/>
      <dgm:spPr/>
      <dgm:t>
        <a:bodyPr/>
        <a:lstStyle/>
        <a:p>
          <a:endParaRPr lang="en-GB"/>
        </a:p>
      </dgm:t>
    </dgm:pt>
    <dgm:pt modelId="{39D68C31-A937-4134-BA02-D2095D0DAD13}">
      <dgm:prSet phldrT="[Text]"/>
      <dgm:spPr/>
      <dgm:t>
        <a:bodyPr/>
        <a:lstStyle/>
        <a:p>
          <a:r>
            <a:rPr lang="en-GB" dirty="0"/>
            <a:t>Step 3</a:t>
          </a:r>
        </a:p>
      </dgm:t>
    </dgm:pt>
    <dgm:pt modelId="{AB8916E2-D5D4-49AC-9806-AA9328AF04C4}" type="parTrans" cxnId="{AAEEA7F3-7380-4B53-9DD7-EA3A8F35B895}">
      <dgm:prSet/>
      <dgm:spPr/>
      <dgm:t>
        <a:bodyPr/>
        <a:lstStyle/>
        <a:p>
          <a:endParaRPr lang="en-GB"/>
        </a:p>
      </dgm:t>
    </dgm:pt>
    <dgm:pt modelId="{5F5458B9-41D2-46F0-BBB9-2AECA9769E9D}" type="sibTrans" cxnId="{AAEEA7F3-7380-4B53-9DD7-EA3A8F35B895}">
      <dgm:prSet/>
      <dgm:spPr/>
      <dgm:t>
        <a:bodyPr/>
        <a:lstStyle/>
        <a:p>
          <a:endParaRPr lang="en-GB"/>
        </a:p>
      </dgm:t>
    </dgm:pt>
    <dgm:pt modelId="{E54CA6F3-602B-4688-B2B2-6167B0136D7D}" type="pres">
      <dgm:prSet presAssocID="{D4031D55-1C8C-4750-92CC-E3CE853568FD}" presName="Name0" presStyleCnt="0">
        <dgm:presLayoutVars>
          <dgm:dir/>
          <dgm:animLvl val="lvl"/>
          <dgm:resizeHandles val="exact"/>
        </dgm:presLayoutVars>
      </dgm:prSet>
      <dgm:spPr/>
    </dgm:pt>
    <dgm:pt modelId="{524CC4B5-5DDE-40AA-B99D-BB73ABB3D144}" type="pres">
      <dgm:prSet presAssocID="{5F1FF3E7-695F-40C0-A7FD-C8F2FC6C8F73}" presName="parTxOnly" presStyleLbl="node1" presStyleIdx="0" presStyleCnt="3" custLinFactNeighborX="51729" custLinFactNeighborY="-60269">
        <dgm:presLayoutVars>
          <dgm:chMax val="0"/>
          <dgm:chPref val="0"/>
          <dgm:bulletEnabled val="1"/>
        </dgm:presLayoutVars>
      </dgm:prSet>
      <dgm:spPr/>
      <dgm:t>
        <a:bodyPr/>
        <a:lstStyle/>
        <a:p>
          <a:endParaRPr lang="en-US"/>
        </a:p>
      </dgm:t>
    </dgm:pt>
    <dgm:pt modelId="{169E1F3A-9C27-4025-8037-6780FF1CB9B9}" type="pres">
      <dgm:prSet presAssocID="{FCAD8988-6FE2-403A-B13D-9752A1A406F9}" presName="parTxOnlySpace" presStyleCnt="0"/>
      <dgm:spPr/>
    </dgm:pt>
    <dgm:pt modelId="{E782E504-C290-4B44-BC78-68A6F6B2CD3E}" type="pres">
      <dgm:prSet presAssocID="{68A19C62-68F5-4528-987C-DAB172CA0B5B}" presName="parTxOnly" presStyleLbl="node1" presStyleIdx="1" presStyleCnt="3" custLinFactNeighborX="34234" custLinFactNeighborY="-57484">
        <dgm:presLayoutVars>
          <dgm:chMax val="0"/>
          <dgm:chPref val="0"/>
          <dgm:bulletEnabled val="1"/>
        </dgm:presLayoutVars>
      </dgm:prSet>
      <dgm:spPr/>
      <dgm:t>
        <a:bodyPr/>
        <a:lstStyle/>
        <a:p>
          <a:endParaRPr lang="en-US"/>
        </a:p>
      </dgm:t>
    </dgm:pt>
    <dgm:pt modelId="{3E88E470-5501-472E-BB5A-B50AF4036DA2}" type="pres">
      <dgm:prSet presAssocID="{A07CFB92-5434-446E-8895-C6CBBAF06D0E}" presName="parTxOnlySpace" presStyleCnt="0"/>
      <dgm:spPr/>
    </dgm:pt>
    <dgm:pt modelId="{C6BF0784-E28E-4293-AFFD-07E397369EFD}" type="pres">
      <dgm:prSet presAssocID="{39D68C31-A937-4134-BA02-D2095D0DAD13}" presName="parTxOnly" presStyleLbl="node1" presStyleIdx="2" presStyleCnt="3" custLinFactNeighborX="821" custLinFactNeighborY="-57484">
        <dgm:presLayoutVars>
          <dgm:chMax val="0"/>
          <dgm:chPref val="0"/>
          <dgm:bulletEnabled val="1"/>
        </dgm:presLayoutVars>
      </dgm:prSet>
      <dgm:spPr/>
      <dgm:t>
        <a:bodyPr/>
        <a:lstStyle/>
        <a:p>
          <a:endParaRPr lang="en-US"/>
        </a:p>
      </dgm:t>
    </dgm:pt>
  </dgm:ptLst>
  <dgm:cxnLst>
    <dgm:cxn modelId="{0BCEC208-1FFE-4F8E-891A-89E13E306AB8}" type="presOf" srcId="{39D68C31-A937-4134-BA02-D2095D0DAD13}" destId="{C6BF0784-E28E-4293-AFFD-07E397369EFD}" srcOrd="0" destOrd="0" presId="urn:microsoft.com/office/officeart/2005/8/layout/chevron1"/>
    <dgm:cxn modelId="{AAEEA7F3-7380-4B53-9DD7-EA3A8F35B895}" srcId="{D4031D55-1C8C-4750-92CC-E3CE853568FD}" destId="{39D68C31-A937-4134-BA02-D2095D0DAD13}" srcOrd="2" destOrd="0" parTransId="{AB8916E2-D5D4-49AC-9806-AA9328AF04C4}" sibTransId="{5F5458B9-41D2-46F0-BBB9-2AECA9769E9D}"/>
    <dgm:cxn modelId="{AD02D8F6-C253-4474-B411-5B94AFD264C3}" type="presOf" srcId="{D4031D55-1C8C-4750-92CC-E3CE853568FD}" destId="{E54CA6F3-602B-4688-B2B2-6167B0136D7D}" srcOrd="0" destOrd="0" presId="urn:microsoft.com/office/officeart/2005/8/layout/chevron1"/>
    <dgm:cxn modelId="{7A2E29A7-86C7-49F0-B0BF-C74A08643075}" type="presOf" srcId="{68A19C62-68F5-4528-987C-DAB172CA0B5B}" destId="{E782E504-C290-4B44-BC78-68A6F6B2CD3E}" srcOrd="0" destOrd="0" presId="urn:microsoft.com/office/officeart/2005/8/layout/chevron1"/>
    <dgm:cxn modelId="{ABCF807B-98B8-42EF-91DA-3B9F625CF617}" srcId="{D4031D55-1C8C-4750-92CC-E3CE853568FD}" destId="{68A19C62-68F5-4528-987C-DAB172CA0B5B}" srcOrd="1" destOrd="0" parTransId="{9BDD2B96-2D79-4890-9A6E-95466785EA1E}" sibTransId="{A07CFB92-5434-446E-8895-C6CBBAF06D0E}"/>
    <dgm:cxn modelId="{AE6763AD-3E8E-4B91-8626-D03B2A42DC52}" srcId="{D4031D55-1C8C-4750-92CC-E3CE853568FD}" destId="{5F1FF3E7-695F-40C0-A7FD-C8F2FC6C8F73}" srcOrd="0" destOrd="0" parTransId="{F4C5267D-87BF-49B6-836C-2017AD279124}" sibTransId="{FCAD8988-6FE2-403A-B13D-9752A1A406F9}"/>
    <dgm:cxn modelId="{916B38F1-353A-43C6-825A-1011D10C5ED4}" type="presOf" srcId="{5F1FF3E7-695F-40C0-A7FD-C8F2FC6C8F73}" destId="{524CC4B5-5DDE-40AA-B99D-BB73ABB3D144}" srcOrd="0" destOrd="0" presId="urn:microsoft.com/office/officeart/2005/8/layout/chevron1"/>
    <dgm:cxn modelId="{5A7E1DD2-CFF7-466A-A9CF-81F32A5313BE}" type="presParOf" srcId="{E54CA6F3-602B-4688-B2B2-6167B0136D7D}" destId="{524CC4B5-5DDE-40AA-B99D-BB73ABB3D144}" srcOrd="0" destOrd="0" presId="urn:microsoft.com/office/officeart/2005/8/layout/chevron1"/>
    <dgm:cxn modelId="{8C6F8A2A-903F-49D3-8F1B-3E6F48A16DF7}" type="presParOf" srcId="{E54CA6F3-602B-4688-B2B2-6167B0136D7D}" destId="{169E1F3A-9C27-4025-8037-6780FF1CB9B9}" srcOrd="1" destOrd="0" presId="urn:microsoft.com/office/officeart/2005/8/layout/chevron1"/>
    <dgm:cxn modelId="{F583759B-940A-42A5-A9A5-934A20CDD262}" type="presParOf" srcId="{E54CA6F3-602B-4688-B2B2-6167B0136D7D}" destId="{E782E504-C290-4B44-BC78-68A6F6B2CD3E}" srcOrd="2" destOrd="0" presId="urn:microsoft.com/office/officeart/2005/8/layout/chevron1"/>
    <dgm:cxn modelId="{B2B18123-D85E-49BB-984B-B585A214CF11}" type="presParOf" srcId="{E54CA6F3-602B-4688-B2B2-6167B0136D7D}" destId="{3E88E470-5501-472E-BB5A-B50AF4036DA2}" srcOrd="3" destOrd="0" presId="urn:microsoft.com/office/officeart/2005/8/layout/chevron1"/>
    <dgm:cxn modelId="{2C8D2437-BA08-45B8-896A-9F989242931A}" type="presParOf" srcId="{E54CA6F3-602B-4688-B2B2-6167B0136D7D}" destId="{C6BF0784-E28E-4293-AFFD-07E397369EF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28B7E8-7A2D-4962-AEB7-8045BD65C4CE}" type="doc">
      <dgm:prSet loTypeId="urn:microsoft.com/office/officeart/2005/8/layout/venn3" loCatId="relationship" qsTypeId="urn:microsoft.com/office/officeart/2005/8/quickstyle/3d4" qsCatId="3D" csTypeId="urn:microsoft.com/office/officeart/2005/8/colors/colorful3" csCatId="colorful" phldr="1"/>
      <dgm:spPr/>
      <dgm:t>
        <a:bodyPr/>
        <a:lstStyle/>
        <a:p>
          <a:endParaRPr lang="en-GB"/>
        </a:p>
      </dgm:t>
    </dgm:pt>
    <dgm:pt modelId="{B6843B59-53FC-4659-B09E-3DC41707CE82}">
      <dgm:prSet phldrT="[Text]"/>
      <dgm:spPr/>
      <dgm:t>
        <a:bodyPr/>
        <a:lstStyle/>
        <a:p>
          <a:r>
            <a:rPr lang="en-GB" dirty="0"/>
            <a:t>Working together for patients</a:t>
          </a:r>
        </a:p>
      </dgm:t>
    </dgm:pt>
    <dgm:pt modelId="{D30C5A91-CA7B-4ADB-8110-B6A7EA7B284C}" type="parTrans" cxnId="{7AE97296-1FA3-4F35-BB44-95D249547B1C}">
      <dgm:prSet/>
      <dgm:spPr/>
      <dgm:t>
        <a:bodyPr/>
        <a:lstStyle/>
        <a:p>
          <a:endParaRPr lang="en-GB"/>
        </a:p>
      </dgm:t>
    </dgm:pt>
    <dgm:pt modelId="{54E4AF42-C59E-469B-B834-4379C5DD9BCB}" type="sibTrans" cxnId="{7AE97296-1FA3-4F35-BB44-95D249547B1C}">
      <dgm:prSet/>
      <dgm:spPr/>
      <dgm:t>
        <a:bodyPr/>
        <a:lstStyle/>
        <a:p>
          <a:endParaRPr lang="en-GB"/>
        </a:p>
      </dgm:t>
    </dgm:pt>
    <dgm:pt modelId="{F993CBE8-16F7-4C6A-A447-583C0C320A35}">
      <dgm:prSet phldrT="[Text]"/>
      <dgm:spPr/>
      <dgm:t>
        <a:bodyPr/>
        <a:lstStyle/>
        <a:p>
          <a:r>
            <a:rPr lang="en-GB" dirty="0"/>
            <a:t>Compassion</a:t>
          </a:r>
        </a:p>
      </dgm:t>
    </dgm:pt>
    <dgm:pt modelId="{2ABE2DCC-2DFA-4568-BD8A-017590545973}" type="parTrans" cxnId="{F21004C0-00F7-4D5A-A483-8DB700A3E14E}">
      <dgm:prSet/>
      <dgm:spPr/>
      <dgm:t>
        <a:bodyPr/>
        <a:lstStyle/>
        <a:p>
          <a:endParaRPr lang="en-GB"/>
        </a:p>
      </dgm:t>
    </dgm:pt>
    <dgm:pt modelId="{F4DD0DD9-F070-4996-B881-83C480F7FD38}" type="sibTrans" cxnId="{F21004C0-00F7-4D5A-A483-8DB700A3E14E}">
      <dgm:prSet/>
      <dgm:spPr/>
      <dgm:t>
        <a:bodyPr/>
        <a:lstStyle/>
        <a:p>
          <a:endParaRPr lang="en-GB"/>
        </a:p>
      </dgm:t>
    </dgm:pt>
    <dgm:pt modelId="{1C6F4048-318C-4DF4-9AEF-036FEC72F951}">
      <dgm:prSet phldrT="[Text]"/>
      <dgm:spPr/>
      <dgm:t>
        <a:bodyPr/>
        <a:lstStyle/>
        <a:p>
          <a:r>
            <a:rPr lang="en-GB"/>
            <a:t>Improving lives</a:t>
          </a:r>
          <a:endParaRPr lang="en-GB" dirty="0"/>
        </a:p>
      </dgm:t>
    </dgm:pt>
    <dgm:pt modelId="{E9CC76A4-C6F9-402A-856E-5F4DB5060F19}" type="parTrans" cxnId="{46B09902-0DB9-44C8-9D26-728B9EB56B34}">
      <dgm:prSet/>
      <dgm:spPr/>
      <dgm:t>
        <a:bodyPr/>
        <a:lstStyle/>
        <a:p>
          <a:endParaRPr lang="en-GB"/>
        </a:p>
      </dgm:t>
    </dgm:pt>
    <dgm:pt modelId="{D4176DC7-E1B8-4DF4-943B-138965E708BB}" type="sibTrans" cxnId="{46B09902-0DB9-44C8-9D26-728B9EB56B34}">
      <dgm:prSet/>
      <dgm:spPr/>
      <dgm:t>
        <a:bodyPr/>
        <a:lstStyle/>
        <a:p>
          <a:endParaRPr lang="en-GB"/>
        </a:p>
      </dgm:t>
    </dgm:pt>
    <dgm:pt modelId="{B96EF77A-01BF-4386-AC8E-1AA114E7473A}">
      <dgm:prSet phldrT="[Text]"/>
      <dgm:spPr/>
      <dgm:t>
        <a:bodyPr/>
        <a:lstStyle/>
        <a:p>
          <a:r>
            <a:rPr lang="en-GB"/>
            <a:t>Everyone counts</a:t>
          </a:r>
          <a:endParaRPr lang="en-GB" dirty="0"/>
        </a:p>
      </dgm:t>
    </dgm:pt>
    <dgm:pt modelId="{7AC0BA4B-2630-49B4-AE63-43289E7D8C7F}" type="parTrans" cxnId="{ED39D0D9-E0D4-4678-A5C5-4D658A862B02}">
      <dgm:prSet/>
      <dgm:spPr/>
      <dgm:t>
        <a:bodyPr/>
        <a:lstStyle/>
        <a:p>
          <a:endParaRPr lang="en-GB"/>
        </a:p>
      </dgm:t>
    </dgm:pt>
    <dgm:pt modelId="{2C49548F-2422-4A27-B066-B0D0AA67963F}" type="sibTrans" cxnId="{ED39D0D9-E0D4-4678-A5C5-4D658A862B02}">
      <dgm:prSet/>
      <dgm:spPr/>
      <dgm:t>
        <a:bodyPr/>
        <a:lstStyle/>
        <a:p>
          <a:endParaRPr lang="en-GB"/>
        </a:p>
      </dgm:t>
    </dgm:pt>
    <dgm:pt modelId="{99812D73-E3D8-4BFB-9341-3CFCA4588D14}">
      <dgm:prSet/>
      <dgm:spPr/>
      <dgm:t>
        <a:bodyPr/>
        <a:lstStyle/>
        <a:p>
          <a:r>
            <a:rPr lang="en-GB" dirty="0"/>
            <a:t>Respect and dignity</a:t>
          </a:r>
        </a:p>
      </dgm:t>
    </dgm:pt>
    <dgm:pt modelId="{F0AC7469-2757-429A-8370-3045F7DC431B}" type="parTrans" cxnId="{C2433A86-DB80-41A7-8BE4-20614D50676C}">
      <dgm:prSet/>
      <dgm:spPr/>
      <dgm:t>
        <a:bodyPr/>
        <a:lstStyle/>
        <a:p>
          <a:endParaRPr lang="en-GB"/>
        </a:p>
      </dgm:t>
    </dgm:pt>
    <dgm:pt modelId="{107C5E29-A6C3-4CC0-A7AC-0D993DEAF0B8}" type="sibTrans" cxnId="{C2433A86-DB80-41A7-8BE4-20614D50676C}">
      <dgm:prSet/>
      <dgm:spPr/>
      <dgm:t>
        <a:bodyPr/>
        <a:lstStyle/>
        <a:p>
          <a:endParaRPr lang="en-GB"/>
        </a:p>
      </dgm:t>
    </dgm:pt>
    <dgm:pt modelId="{0BBD843E-8FEB-4FF8-9201-A56A28BB1AE4}">
      <dgm:prSet/>
      <dgm:spPr/>
      <dgm:t>
        <a:bodyPr/>
        <a:lstStyle/>
        <a:p>
          <a:r>
            <a:rPr lang="en-GB" dirty="0"/>
            <a:t>Commitment to quality of care</a:t>
          </a:r>
        </a:p>
      </dgm:t>
    </dgm:pt>
    <dgm:pt modelId="{97A4703E-75BC-4225-9DF1-988D362FD27D}" type="parTrans" cxnId="{4BDB2D93-3482-40E7-9CB4-B5DAD6A50251}">
      <dgm:prSet/>
      <dgm:spPr/>
      <dgm:t>
        <a:bodyPr/>
        <a:lstStyle/>
        <a:p>
          <a:endParaRPr lang="en-GB"/>
        </a:p>
      </dgm:t>
    </dgm:pt>
    <dgm:pt modelId="{654344D0-B99A-471E-B34A-C967DA4B2B7F}" type="sibTrans" cxnId="{4BDB2D93-3482-40E7-9CB4-B5DAD6A50251}">
      <dgm:prSet/>
      <dgm:spPr/>
      <dgm:t>
        <a:bodyPr/>
        <a:lstStyle/>
        <a:p>
          <a:endParaRPr lang="en-GB"/>
        </a:p>
      </dgm:t>
    </dgm:pt>
    <dgm:pt modelId="{5F07FB70-C8FE-48CC-AF31-56E610A31839}" type="pres">
      <dgm:prSet presAssocID="{0B28B7E8-7A2D-4962-AEB7-8045BD65C4CE}" presName="Name0" presStyleCnt="0">
        <dgm:presLayoutVars>
          <dgm:dir/>
          <dgm:resizeHandles val="exact"/>
        </dgm:presLayoutVars>
      </dgm:prSet>
      <dgm:spPr/>
      <dgm:t>
        <a:bodyPr/>
        <a:lstStyle/>
        <a:p>
          <a:endParaRPr lang="en-US"/>
        </a:p>
      </dgm:t>
    </dgm:pt>
    <dgm:pt modelId="{40780B15-9746-46A2-BD92-0795B0E9F826}" type="pres">
      <dgm:prSet presAssocID="{B6843B59-53FC-4659-B09E-3DC41707CE82}" presName="Name5" presStyleLbl="vennNode1" presStyleIdx="0" presStyleCnt="6">
        <dgm:presLayoutVars>
          <dgm:bulletEnabled val="1"/>
        </dgm:presLayoutVars>
      </dgm:prSet>
      <dgm:spPr/>
      <dgm:t>
        <a:bodyPr/>
        <a:lstStyle/>
        <a:p>
          <a:endParaRPr lang="en-US"/>
        </a:p>
      </dgm:t>
    </dgm:pt>
    <dgm:pt modelId="{C2E2B031-FE17-49C8-90BB-8E301FA9A381}" type="pres">
      <dgm:prSet presAssocID="{54E4AF42-C59E-469B-B834-4379C5DD9BCB}" presName="space" presStyleCnt="0"/>
      <dgm:spPr/>
    </dgm:pt>
    <dgm:pt modelId="{55B5FE4B-20AE-4A80-A272-1E72007F94CC}" type="pres">
      <dgm:prSet presAssocID="{99812D73-E3D8-4BFB-9341-3CFCA4588D14}" presName="Name5" presStyleLbl="vennNode1" presStyleIdx="1" presStyleCnt="6">
        <dgm:presLayoutVars>
          <dgm:bulletEnabled val="1"/>
        </dgm:presLayoutVars>
      </dgm:prSet>
      <dgm:spPr/>
      <dgm:t>
        <a:bodyPr/>
        <a:lstStyle/>
        <a:p>
          <a:endParaRPr lang="en-US"/>
        </a:p>
      </dgm:t>
    </dgm:pt>
    <dgm:pt modelId="{687F580C-49C4-4AA8-A132-2A03A961089D}" type="pres">
      <dgm:prSet presAssocID="{107C5E29-A6C3-4CC0-A7AC-0D993DEAF0B8}" presName="space" presStyleCnt="0"/>
      <dgm:spPr/>
    </dgm:pt>
    <dgm:pt modelId="{E1282C89-B9BB-4FD8-8CF5-4714CF31B643}" type="pres">
      <dgm:prSet presAssocID="{0BBD843E-8FEB-4FF8-9201-A56A28BB1AE4}" presName="Name5" presStyleLbl="vennNode1" presStyleIdx="2" presStyleCnt="6">
        <dgm:presLayoutVars>
          <dgm:bulletEnabled val="1"/>
        </dgm:presLayoutVars>
      </dgm:prSet>
      <dgm:spPr/>
      <dgm:t>
        <a:bodyPr/>
        <a:lstStyle/>
        <a:p>
          <a:endParaRPr lang="en-US"/>
        </a:p>
      </dgm:t>
    </dgm:pt>
    <dgm:pt modelId="{197E28E5-A1F4-4DA8-A09B-F7677BFDB491}" type="pres">
      <dgm:prSet presAssocID="{654344D0-B99A-471E-B34A-C967DA4B2B7F}" presName="space" presStyleCnt="0"/>
      <dgm:spPr/>
    </dgm:pt>
    <dgm:pt modelId="{A47D6115-2B93-41CB-829A-B275E01DB99D}" type="pres">
      <dgm:prSet presAssocID="{F993CBE8-16F7-4C6A-A447-583C0C320A35}" presName="Name5" presStyleLbl="vennNode1" presStyleIdx="3" presStyleCnt="6">
        <dgm:presLayoutVars>
          <dgm:bulletEnabled val="1"/>
        </dgm:presLayoutVars>
      </dgm:prSet>
      <dgm:spPr/>
      <dgm:t>
        <a:bodyPr/>
        <a:lstStyle/>
        <a:p>
          <a:endParaRPr lang="en-US"/>
        </a:p>
      </dgm:t>
    </dgm:pt>
    <dgm:pt modelId="{4F736973-907B-4EFF-8D02-51AD6468ABAB}" type="pres">
      <dgm:prSet presAssocID="{F4DD0DD9-F070-4996-B881-83C480F7FD38}" presName="space" presStyleCnt="0"/>
      <dgm:spPr/>
    </dgm:pt>
    <dgm:pt modelId="{19583202-B6AB-429E-A179-B48AB7CC3E74}" type="pres">
      <dgm:prSet presAssocID="{1C6F4048-318C-4DF4-9AEF-036FEC72F951}" presName="Name5" presStyleLbl="vennNode1" presStyleIdx="4" presStyleCnt="6">
        <dgm:presLayoutVars>
          <dgm:bulletEnabled val="1"/>
        </dgm:presLayoutVars>
      </dgm:prSet>
      <dgm:spPr/>
      <dgm:t>
        <a:bodyPr/>
        <a:lstStyle/>
        <a:p>
          <a:endParaRPr lang="en-US"/>
        </a:p>
      </dgm:t>
    </dgm:pt>
    <dgm:pt modelId="{DC9FB1B0-B2B4-4A6E-ABE6-0AA4307E85B1}" type="pres">
      <dgm:prSet presAssocID="{D4176DC7-E1B8-4DF4-943B-138965E708BB}" presName="space" presStyleCnt="0"/>
      <dgm:spPr/>
    </dgm:pt>
    <dgm:pt modelId="{3F15BBFC-1DEF-4954-9B9A-15A80C4DA740}" type="pres">
      <dgm:prSet presAssocID="{B96EF77A-01BF-4386-AC8E-1AA114E7473A}" presName="Name5" presStyleLbl="vennNode1" presStyleIdx="5" presStyleCnt="6">
        <dgm:presLayoutVars>
          <dgm:bulletEnabled val="1"/>
        </dgm:presLayoutVars>
      </dgm:prSet>
      <dgm:spPr/>
      <dgm:t>
        <a:bodyPr/>
        <a:lstStyle/>
        <a:p>
          <a:endParaRPr lang="en-US"/>
        </a:p>
      </dgm:t>
    </dgm:pt>
  </dgm:ptLst>
  <dgm:cxnLst>
    <dgm:cxn modelId="{7AE97296-1FA3-4F35-BB44-95D249547B1C}" srcId="{0B28B7E8-7A2D-4962-AEB7-8045BD65C4CE}" destId="{B6843B59-53FC-4659-B09E-3DC41707CE82}" srcOrd="0" destOrd="0" parTransId="{D30C5A91-CA7B-4ADB-8110-B6A7EA7B284C}" sibTransId="{54E4AF42-C59E-469B-B834-4379C5DD9BCB}"/>
    <dgm:cxn modelId="{393AD713-C913-4AA9-B5F9-C8E0E6C7ECEA}" type="presOf" srcId="{B96EF77A-01BF-4386-AC8E-1AA114E7473A}" destId="{3F15BBFC-1DEF-4954-9B9A-15A80C4DA740}" srcOrd="0" destOrd="0" presId="urn:microsoft.com/office/officeart/2005/8/layout/venn3"/>
    <dgm:cxn modelId="{76B1FCEC-8381-4D91-B99C-A0BEBC6BDB85}" type="presOf" srcId="{F993CBE8-16F7-4C6A-A447-583C0C320A35}" destId="{A47D6115-2B93-41CB-829A-B275E01DB99D}" srcOrd="0" destOrd="0" presId="urn:microsoft.com/office/officeart/2005/8/layout/venn3"/>
    <dgm:cxn modelId="{46B09902-0DB9-44C8-9D26-728B9EB56B34}" srcId="{0B28B7E8-7A2D-4962-AEB7-8045BD65C4CE}" destId="{1C6F4048-318C-4DF4-9AEF-036FEC72F951}" srcOrd="4" destOrd="0" parTransId="{E9CC76A4-C6F9-402A-856E-5F4DB5060F19}" sibTransId="{D4176DC7-E1B8-4DF4-943B-138965E708BB}"/>
    <dgm:cxn modelId="{ABED0E4D-5852-4356-A3AD-A0D714E72C1E}" type="presOf" srcId="{0BBD843E-8FEB-4FF8-9201-A56A28BB1AE4}" destId="{E1282C89-B9BB-4FD8-8CF5-4714CF31B643}" srcOrd="0" destOrd="0" presId="urn:microsoft.com/office/officeart/2005/8/layout/venn3"/>
    <dgm:cxn modelId="{C2433A86-DB80-41A7-8BE4-20614D50676C}" srcId="{0B28B7E8-7A2D-4962-AEB7-8045BD65C4CE}" destId="{99812D73-E3D8-4BFB-9341-3CFCA4588D14}" srcOrd="1" destOrd="0" parTransId="{F0AC7469-2757-429A-8370-3045F7DC431B}" sibTransId="{107C5E29-A6C3-4CC0-A7AC-0D993DEAF0B8}"/>
    <dgm:cxn modelId="{ED39D0D9-E0D4-4678-A5C5-4D658A862B02}" srcId="{0B28B7E8-7A2D-4962-AEB7-8045BD65C4CE}" destId="{B96EF77A-01BF-4386-AC8E-1AA114E7473A}" srcOrd="5" destOrd="0" parTransId="{7AC0BA4B-2630-49B4-AE63-43289E7D8C7F}" sibTransId="{2C49548F-2422-4A27-B066-B0D0AA67963F}"/>
    <dgm:cxn modelId="{269FA039-E64D-4700-A88F-EFD4AF6D5D1F}" type="presOf" srcId="{0B28B7E8-7A2D-4962-AEB7-8045BD65C4CE}" destId="{5F07FB70-C8FE-48CC-AF31-56E610A31839}" srcOrd="0" destOrd="0" presId="urn:microsoft.com/office/officeart/2005/8/layout/venn3"/>
    <dgm:cxn modelId="{8A0BD560-2990-4990-A68A-C637373AB8D7}" type="presOf" srcId="{99812D73-E3D8-4BFB-9341-3CFCA4588D14}" destId="{55B5FE4B-20AE-4A80-A272-1E72007F94CC}" srcOrd="0" destOrd="0" presId="urn:microsoft.com/office/officeart/2005/8/layout/venn3"/>
    <dgm:cxn modelId="{F21004C0-00F7-4D5A-A483-8DB700A3E14E}" srcId="{0B28B7E8-7A2D-4962-AEB7-8045BD65C4CE}" destId="{F993CBE8-16F7-4C6A-A447-583C0C320A35}" srcOrd="3" destOrd="0" parTransId="{2ABE2DCC-2DFA-4568-BD8A-017590545973}" sibTransId="{F4DD0DD9-F070-4996-B881-83C480F7FD38}"/>
    <dgm:cxn modelId="{4BDB2D93-3482-40E7-9CB4-B5DAD6A50251}" srcId="{0B28B7E8-7A2D-4962-AEB7-8045BD65C4CE}" destId="{0BBD843E-8FEB-4FF8-9201-A56A28BB1AE4}" srcOrd="2" destOrd="0" parTransId="{97A4703E-75BC-4225-9DF1-988D362FD27D}" sibTransId="{654344D0-B99A-471E-B34A-C967DA4B2B7F}"/>
    <dgm:cxn modelId="{CF17A883-A574-44AC-ACEF-B0A0450283CD}" type="presOf" srcId="{1C6F4048-318C-4DF4-9AEF-036FEC72F951}" destId="{19583202-B6AB-429E-A179-B48AB7CC3E74}" srcOrd="0" destOrd="0" presId="urn:microsoft.com/office/officeart/2005/8/layout/venn3"/>
    <dgm:cxn modelId="{0220B7F9-0E64-435B-9CC1-EC8BFE277855}" type="presOf" srcId="{B6843B59-53FC-4659-B09E-3DC41707CE82}" destId="{40780B15-9746-46A2-BD92-0795B0E9F826}" srcOrd="0" destOrd="0" presId="urn:microsoft.com/office/officeart/2005/8/layout/venn3"/>
    <dgm:cxn modelId="{DA85D145-573E-48C8-A64D-7F23C4653CC1}" type="presParOf" srcId="{5F07FB70-C8FE-48CC-AF31-56E610A31839}" destId="{40780B15-9746-46A2-BD92-0795B0E9F826}" srcOrd="0" destOrd="0" presId="urn:microsoft.com/office/officeart/2005/8/layout/venn3"/>
    <dgm:cxn modelId="{B3658FDF-FBB7-41FE-9F89-D78EBB614701}" type="presParOf" srcId="{5F07FB70-C8FE-48CC-AF31-56E610A31839}" destId="{C2E2B031-FE17-49C8-90BB-8E301FA9A381}" srcOrd="1" destOrd="0" presId="urn:microsoft.com/office/officeart/2005/8/layout/venn3"/>
    <dgm:cxn modelId="{C74139E9-6031-4830-A6E8-DD3D8F08BF34}" type="presParOf" srcId="{5F07FB70-C8FE-48CC-AF31-56E610A31839}" destId="{55B5FE4B-20AE-4A80-A272-1E72007F94CC}" srcOrd="2" destOrd="0" presId="urn:microsoft.com/office/officeart/2005/8/layout/venn3"/>
    <dgm:cxn modelId="{F63E9E9E-39A9-4456-8AFC-873216AE1947}" type="presParOf" srcId="{5F07FB70-C8FE-48CC-AF31-56E610A31839}" destId="{687F580C-49C4-4AA8-A132-2A03A961089D}" srcOrd="3" destOrd="0" presId="urn:microsoft.com/office/officeart/2005/8/layout/venn3"/>
    <dgm:cxn modelId="{F9CE85D9-1360-4CCF-98A1-18B5C8E3EC70}" type="presParOf" srcId="{5F07FB70-C8FE-48CC-AF31-56E610A31839}" destId="{E1282C89-B9BB-4FD8-8CF5-4714CF31B643}" srcOrd="4" destOrd="0" presId="urn:microsoft.com/office/officeart/2005/8/layout/venn3"/>
    <dgm:cxn modelId="{80995242-1CFA-474A-8A53-9C3FA291B54F}" type="presParOf" srcId="{5F07FB70-C8FE-48CC-AF31-56E610A31839}" destId="{197E28E5-A1F4-4DA8-A09B-F7677BFDB491}" srcOrd="5" destOrd="0" presId="urn:microsoft.com/office/officeart/2005/8/layout/venn3"/>
    <dgm:cxn modelId="{3C78F84F-792A-4265-8367-15EF757F4126}" type="presParOf" srcId="{5F07FB70-C8FE-48CC-AF31-56E610A31839}" destId="{A47D6115-2B93-41CB-829A-B275E01DB99D}" srcOrd="6" destOrd="0" presId="urn:microsoft.com/office/officeart/2005/8/layout/venn3"/>
    <dgm:cxn modelId="{DF944328-100C-4DE0-A5A6-634AB61BDC6D}" type="presParOf" srcId="{5F07FB70-C8FE-48CC-AF31-56E610A31839}" destId="{4F736973-907B-4EFF-8D02-51AD6468ABAB}" srcOrd="7" destOrd="0" presId="urn:microsoft.com/office/officeart/2005/8/layout/venn3"/>
    <dgm:cxn modelId="{5AF1C212-64BC-45FB-BBAB-26C8FDF2A5E4}" type="presParOf" srcId="{5F07FB70-C8FE-48CC-AF31-56E610A31839}" destId="{19583202-B6AB-429E-A179-B48AB7CC3E74}" srcOrd="8" destOrd="0" presId="urn:microsoft.com/office/officeart/2005/8/layout/venn3"/>
    <dgm:cxn modelId="{EF438AAB-D407-4C9D-8EAD-06DE362AAB0F}" type="presParOf" srcId="{5F07FB70-C8FE-48CC-AF31-56E610A31839}" destId="{DC9FB1B0-B2B4-4A6E-ABE6-0AA4307E85B1}" srcOrd="9" destOrd="0" presId="urn:microsoft.com/office/officeart/2005/8/layout/venn3"/>
    <dgm:cxn modelId="{EBC33116-4E39-4857-A5E5-61ED7FEE6CE2}" type="presParOf" srcId="{5F07FB70-C8FE-48CC-AF31-56E610A31839}" destId="{3F15BBFC-1DEF-4954-9B9A-15A80C4DA740}" srcOrd="1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31D55-1C8C-4750-92CC-E3CE853568FD}" type="doc">
      <dgm:prSet loTypeId="urn:microsoft.com/office/officeart/2005/8/layout/chevron1" loCatId="process" qsTypeId="urn:microsoft.com/office/officeart/2005/8/quickstyle/simple1" qsCatId="simple" csTypeId="urn:microsoft.com/office/officeart/2005/8/colors/accent1_2" csCatId="accent1" phldr="1"/>
      <dgm:spPr/>
    </dgm:pt>
    <dgm:pt modelId="{5F1FF3E7-695F-40C0-A7FD-C8F2FC6C8F73}">
      <dgm:prSet phldrT="[Text]"/>
      <dgm:spPr/>
      <dgm:t>
        <a:bodyPr/>
        <a:lstStyle/>
        <a:p>
          <a:r>
            <a:rPr lang="en-GB" dirty="0"/>
            <a:t>Step 1</a:t>
          </a:r>
        </a:p>
      </dgm:t>
    </dgm:pt>
    <dgm:pt modelId="{F4C5267D-87BF-49B6-836C-2017AD279124}" type="parTrans" cxnId="{AE6763AD-3E8E-4B91-8626-D03B2A42DC52}">
      <dgm:prSet/>
      <dgm:spPr/>
      <dgm:t>
        <a:bodyPr/>
        <a:lstStyle/>
        <a:p>
          <a:endParaRPr lang="en-GB"/>
        </a:p>
      </dgm:t>
    </dgm:pt>
    <dgm:pt modelId="{FCAD8988-6FE2-403A-B13D-9752A1A406F9}" type="sibTrans" cxnId="{AE6763AD-3E8E-4B91-8626-D03B2A42DC52}">
      <dgm:prSet/>
      <dgm:spPr/>
      <dgm:t>
        <a:bodyPr/>
        <a:lstStyle/>
        <a:p>
          <a:endParaRPr lang="en-GB"/>
        </a:p>
      </dgm:t>
    </dgm:pt>
    <dgm:pt modelId="{68A19C62-68F5-4528-987C-DAB172CA0B5B}">
      <dgm:prSet phldrT="[Text]"/>
      <dgm:spPr/>
      <dgm:t>
        <a:bodyPr/>
        <a:lstStyle/>
        <a:p>
          <a:r>
            <a:rPr lang="en-GB" dirty="0"/>
            <a:t>Step 2</a:t>
          </a:r>
        </a:p>
      </dgm:t>
    </dgm:pt>
    <dgm:pt modelId="{9BDD2B96-2D79-4890-9A6E-95466785EA1E}" type="parTrans" cxnId="{ABCF807B-98B8-42EF-91DA-3B9F625CF617}">
      <dgm:prSet/>
      <dgm:spPr/>
      <dgm:t>
        <a:bodyPr/>
        <a:lstStyle/>
        <a:p>
          <a:endParaRPr lang="en-GB"/>
        </a:p>
      </dgm:t>
    </dgm:pt>
    <dgm:pt modelId="{A07CFB92-5434-446E-8895-C6CBBAF06D0E}" type="sibTrans" cxnId="{ABCF807B-98B8-42EF-91DA-3B9F625CF617}">
      <dgm:prSet/>
      <dgm:spPr/>
      <dgm:t>
        <a:bodyPr/>
        <a:lstStyle/>
        <a:p>
          <a:endParaRPr lang="en-GB"/>
        </a:p>
      </dgm:t>
    </dgm:pt>
    <dgm:pt modelId="{39D68C31-A937-4134-BA02-D2095D0DAD13}">
      <dgm:prSet phldrT="[Text]"/>
      <dgm:spPr/>
      <dgm:t>
        <a:bodyPr/>
        <a:lstStyle/>
        <a:p>
          <a:r>
            <a:rPr lang="en-GB" dirty="0"/>
            <a:t>Step 3</a:t>
          </a:r>
        </a:p>
      </dgm:t>
    </dgm:pt>
    <dgm:pt modelId="{AB8916E2-D5D4-49AC-9806-AA9328AF04C4}" type="parTrans" cxnId="{AAEEA7F3-7380-4B53-9DD7-EA3A8F35B895}">
      <dgm:prSet/>
      <dgm:spPr/>
      <dgm:t>
        <a:bodyPr/>
        <a:lstStyle/>
        <a:p>
          <a:endParaRPr lang="en-GB"/>
        </a:p>
      </dgm:t>
    </dgm:pt>
    <dgm:pt modelId="{5F5458B9-41D2-46F0-BBB9-2AECA9769E9D}" type="sibTrans" cxnId="{AAEEA7F3-7380-4B53-9DD7-EA3A8F35B895}">
      <dgm:prSet/>
      <dgm:spPr/>
      <dgm:t>
        <a:bodyPr/>
        <a:lstStyle/>
        <a:p>
          <a:endParaRPr lang="en-GB"/>
        </a:p>
      </dgm:t>
    </dgm:pt>
    <dgm:pt modelId="{E54CA6F3-602B-4688-B2B2-6167B0136D7D}" type="pres">
      <dgm:prSet presAssocID="{D4031D55-1C8C-4750-92CC-E3CE853568FD}" presName="Name0" presStyleCnt="0">
        <dgm:presLayoutVars>
          <dgm:dir/>
          <dgm:animLvl val="lvl"/>
          <dgm:resizeHandles val="exact"/>
        </dgm:presLayoutVars>
      </dgm:prSet>
      <dgm:spPr/>
    </dgm:pt>
    <dgm:pt modelId="{524CC4B5-5DDE-40AA-B99D-BB73ABB3D144}" type="pres">
      <dgm:prSet presAssocID="{5F1FF3E7-695F-40C0-A7FD-C8F2FC6C8F73}" presName="parTxOnly" presStyleLbl="node1" presStyleIdx="0" presStyleCnt="3" custLinFactNeighborX="51729" custLinFactNeighborY="-60269">
        <dgm:presLayoutVars>
          <dgm:chMax val="0"/>
          <dgm:chPref val="0"/>
          <dgm:bulletEnabled val="1"/>
        </dgm:presLayoutVars>
      </dgm:prSet>
      <dgm:spPr/>
      <dgm:t>
        <a:bodyPr/>
        <a:lstStyle/>
        <a:p>
          <a:endParaRPr lang="en-US"/>
        </a:p>
      </dgm:t>
    </dgm:pt>
    <dgm:pt modelId="{169E1F3A-9C27-4025-8037-6780FF1CB9B9}" type="pres">
      <dgm:prSet presAssocID="{FCAD8988-6FE2-403A-B13D-9752A1A406F9}" presName="parTxOnlySpace" presStyleCnt="0"/>
      <dgm:spPr/>
    </dgm:pt>
    <dgm:pt modelId="{E782E504-C290-4B44-BC78-68A6F6B2CD3E}" type="pres">
      <dgm:prSet presAssocID="{68A19C62-68F5-4528-987C-DAB172CA0B5B}" presName="parTxOnly" presStyleLbl="node1" presStyleIdx="1" presStyleCnt="3" custLinFactNeighborX="34234" custLinFactNeighborY="-57484">
        <dgm:presLayoutVars>
          <dgm:chMax val="0"/>
          <dgm:chPref val="0"/>
          <dgm:bulletEnabled val="1"/>
        </dgm:presLayoutVars>
      </dgm:prSet>
      <dgm:spPr/>
      <dgm:t>
        <a:bodyPr/>
        <a:lstStyle/>
        <a:p>
          <a:endParaRPr lang="en-US"/>
        </a:p>
      </dgm:t>
    </dgm:pt>
    <dgm:pt modelId="{3E88E470-5501-472E-BB5A-B50AF4036DA2}" type="pres">
      <dgm:prSet presAssocID="{A07CFB92-5434-446E-8895-C6CBBAF06D0E}" presName="parTxOnlySpace" presStyleCnt="0"/>
      <dgm:spPr/>
    </dgm:pt>
    <dgm:pt modelId="{C6BF0784-E28E-4293-AFFD-07E397369EFD}" type="pres">
      <dgm:prSet presAssocID="{39D68C31-A937-4134-BA02-D2095D0DAD13}" presName="parTxOnly" presStyleLbl="node1" presStyleIdx="2" presStyleCnt="3" custLinFactNeighborX="821" custLinFactNeighborY="-57484">
        <dgm:presLayoutVars>
          <dgm:chMax val="0"/>
          <dgm:chPref val="0"/>
          <dgm:bulletEnabled val="1"/>
        </dgm:presLayoutVars>
      </dgm:prSet>
      <dgm:spPr/>
      <dgm:t>
        <a:bodyPr/>
        <a:lstStyle/>
        <a:p>
          <a:endParaRPr lang="en-US"/>
        </a:p>
      </dgm:t>
    </dgm:pt>
  </dgm:ptLst>
  <dgm:cxnLst>
    <dgm:cxn modelId="{0BCEC208-1FFE-4F8E-891A-89E13E306AB8}" type="presOf" srcId="{39D68C31-A937-4134-BA02-D2095D0DAD13}" destId="{C6BF0784-E28E-4293-AFFD-07E397369EFD}" srcOrd="0" destOrd="0" presId="urn:microsoft.com/office/officeart/2005/8/layout/chevron1"/>
    <dgm:cxn modelId="{AAEEA7F3-7380-4B53-9DD7-EA3A8F35B895}" srcId="{D4031D55-1C8C-4750-92CC-E3CE853568FD}" destId="{39D68C31-A937-4134-BA02-D2095D0DAD13}" srcOrd="2" destOrd="0" parTransId="{AB8916E2-D5D4-49AC-9806-AA9328AF04C4}" sibTransId="{5F5458B9-41D2-46F0-BBB9-2AECA9769E9D}"/>
    <dgm:cxn modelId="{AD02D8F6-C253-4474-B411-5B94AFD264C3}" type="presOf" srcId="{D4031D55-1C8C-4750-92CC-E3CE853568FD}" destId="{E54CA6F3-602B-4688-B2B2-6167B0136D7D}" srcOrd="0" destOrd="0" presId="urn:microsoft.com/office/officeart/2005/8/layout/chevron1"/>
    <dgm:cxn modelId="{7A2E29A7-86C7-49F0-B0BF-C74A08643075}" type="presOf" srcId="{68A19C62-68F5-4528-987C-DAB172CA0B5B}" destId="{E782E504-C290-4B44-BC78-68A6F6B2CD3E}" srcOrd="0" destOrd="0" presId="urn:microsoft.com/office/officeart/2005/8/layout/chevron1"/>
    <dgm:cxn modelId="{ABCF807B-98B8-42EF-91DA-3B9F625CF617}" srcId="{D4031D55-1C8C-4750-92CC-E3CE853568FD}" destId="{68A19C62-68F5-4528-987C-DAB172CA0B5B}" srcOrd="1" destOrd="0" parTransId="{9BDD2B96-2D79-4890-9A6E-95466785EA1E}" sibTransId="{A07CFB92-5434-446E-8895-C6CBBAF06D0E}"/>
    <dgm:cxn modelId="{AE6763AD-3E8E-4B91-8626-D03B2A42DC52}" srcId="{D4031D55-1C8C-4750-92CC-E3CE853568FD}" destId="{5F1FF3E7-695F-40C0-A7FD-C8F2FC6C8F73}" srcOrd="0" destOrd="0" parTransId="{F4C5267D-87BF-49B6-836C-2017AD279124}" sibTransId="{FCAD8988-6FE2-403A-B13D-9752A1A406F9}"/>
    <dgm:cxn modelId="{916B38F1-353A-43C6-825A-1011D10C5ED4}" type="presOf" srcId="{5F1FF3E7-695F-40C0-A7FD-C8F2FC6C8F73}" destId="{524CC4B5-5DDE-40AA-B99D-BB73ABB3D144}" srcOrd="0" destOrd="0" presId="urn:microsoft.com/office/officeart/2005/8/layout/chevron1"/>
    <dgm:cxn modelId="{5A7E1DD2-CFF7-466A-A9CF-81F32A5313BE}" type="presParOf" srcId="{E54CA6F3-602B-4688-B2B2-6167B0136D7D}" destId="{524CC4B5-5DDE-40AA-B99D-BB73ABB3D144}" srcOrd="0" destOrd="0" presId="urn:microsoft.com/office/officeart/2005/8/layout/chevron1"/>
    <dgm:cxn modelId="{8C6F8A2A-903F-49D3-8F1B-3E6F48A16DF7}" type="presParOf" srcId="{E54CA6F3-602B-4688-B2B2-6167B0136D7D}" destId="{169E1F3A-9C27-4025-8037-6780FF1CB9B9}" srcOrd="1" destOrd="0" presId="urn:microsoft.com/office/officeart/2005/8/layout/chevron1"/>
    <dgm:cxn modelId="{F583759B-940A-42A5-A9A5-934A20CDD262}" type="presParOf" srcId="{E54CA6F3-602B-4688-B2B2-6167B0136D7D}" destId="{E782E504-C290-4B44-BC78-68A6F6B2CD3E}" srcOrd="2" destOrd="0" presId="urn:microsoft.com/office/officeart/2005/8/layout/chevron1"/>
    <dgm:cxn modelId="{B2B18123-D85E-49BB-984B-B585A214CF11}" type="presParOf" srcId="{E54CA6F3-602B-4688-B2B2-6167B0136D7D}" destId="{3E88E470-5501-472E-BB5A-B50AF4036DA2}" srcOrd="3" destOrd="0" presId="urn:microsoft.com/office/officeart/2005/8/layout/chevron1"/>
    <dgm:cxn modelId="{2C8D2437-BA08-45B8-896A-9F989242931A}" type="presParOf" srcId="{E54CA6F3-602B-4688-B2B2-6167B0136D7D}" destId="{C6BF0784-E28E-4293-AFFD-07E397369EF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031D55-1C8C-4750-92CC-E3CE853568FD}" type="doc">
      <dgm:prSet loTypeId="urn:microsoft.com/office/officeart/2005/8/layout/chevron1" loCatId="process" qsTypeId="urn:microsoft.com/office/officeart/2005/8/quickstyle/simple1" qsCatId="simple" csTypeId="urn:microsoft.com/office/officeart/2005/8/colors/accent1_2" csCatId="accent1" phldr="1"/>
      <dgm:spPr/>
    </dgm:pt>
    <dgm:pt modelId="{5F1FF3E7-695F-40C0-A7FD-C8F2FC6C8F73}">
      <dgm:prSet phldrT="[Text]"/>
      <dgm:spPr/>
      <dgm:t>
        <a:bodyPr/>
        <a:lstStyle/>
        <a:p>
          <a:r>
            <a:rPr lang="en-GB" dirty="0"/>
            <a:t>Step 1</a:t>
          </a:r>
        </a:p>
      </dgm:t>
    </dgm:pt>
    <dgm:pt modelId="{F4C5267D-87BF-49B6-836C-2017AD279124}" type="parTrans" cxnId="{AE6763AD-3E8E-4B91-8626-D03B2A42DC52}">
      <dgm:prSet/>
      <dgm:spPr/>
      <dgm:t>
        <a:bodyPr/>
        <a:lstStyle/>
        <a:p>
          <a:endParaRPr lang="en-GB"/>
        </a:p>
      </dgm:t>
    </dgm:pt>
    <dgm:pt modelId="{FCAD8988-6FE2-403A-B13D-9752A1A406F9}" type="sibTrans" cxnId="{AE6763AD-3E8E-4B91-8626-D03B2A42DC52}">
      <dgm:prSet/>
      <dgm:spPr/>
      <dgm:t>
        <a:bodyPr/>
        <a:lstStyle/>
        <a:p>
          <a:endParaRPr lang="en-GB"/>
        </a:p>
      </dgm:t>
    </dgm:pt>
    <dgm:pt modelId="{68A19C62-68F5-4528-987C-DAB172CA0B5B}">
      <dgm:prSet phldrT="[Text]"/>
      <dgm:spPr/>
      <dgm:t>
        <a:bodyPr/>
        <a:lstStyle/>
        <a:p>
          <a:r>
            <a:rPr lang="en-GB" dirty="0"/>
            <a:t>Step 2</a:t>
          </a:r>
        </a:p>
      </dgm:t>
    </dgm:pt>
    <dgm:pt modelId="{9BDD2B96-2D79-4890-9A6E-95466785EA1E}" type="parTrans" cxnId="{ABCF807B-98B8-42EF-91DA-3B9F625CF617}">
      <dgm:prSet/>
      <dgm:spPr/>
      <dgm:t>
        <a:bodyPr/>
        <a:lstStyle/>
        <a:p>
          <a:endParaRPr lang="en-GB"/>
        </a:p>
      </dgm:t>
    </dgm:pt>
    <dgm:pt modelId="{A07CFB92-5434-446E-8895-C6CBBAF06D0E}" type="sibTrans" cxnId="{ABCF807B-98B8-42EF-91DA-3B9F625CF617}">
      <dgm:prSet/>
      <dgm:spPr/>
      <dgm:t>
        <a:bodyPr/>
        <a:lstStyle/>
        <a:p>
          <a:endParaRPr lang="en-GB"/>
        </a:p>
      </dgm:t>
    </dgm:pt>
    <dgm:pt modelId="{39D68C31-A937-4134-BA02-D2095D0DAD13}">
      <dgm:prSet phldrT="[Text]"/>
      <dgm:spPr/>
      <dgm:t>
        <a:bodyPr/>
        <a:lstStyle/>
        <a:p>
          <a:r>
            <a:rPr lang="en-GB" dirty="0"/>
            <a:t>Step 3</a:t>
          </a:r>
        </a:p>
      </dgm:t>
    </dgm:pt>
    <dgm:pt modelId="{AB8916E2-D5D4-49AC-9806-AA9328AF04C4}" type="parTrans" cxnId="{AAEEA7F3-7380-4B53-9DD7-EA3A8F35B895}">
      <dgm:prSet/>
      <dgm:spPr/>
      <dgm:t>
        <a:bodyPr/>
        <a:lstStyle/>
        <a:p>
          <a:endParaRPr lang="en-GB"/>
        </a:p>
      </dgm:t>
    </dgm:pt>
    <dgm:pt modelId="{5F5458B9-41D2-46F0-BBB9-2AECA9769E9D}" type="sibTrans" cxnId="{AAEEA7F3-7380-4B53-9DD7-EA3A8F35B895}">
      <dgm:prSet/>
      <dgm:spPr/>
      <dgm:t>
        <a:bodyPr/>
        <a:lstStyle/>
        <a:p>
          <a:endParaRPr lang="en-GB"/>
        </a:p>
      </dgm:t>
    </dgm:pt>
    <dgm:pt modelId="{E54CA6F3-602B-4688-B2B2-6167B0136D7D}" type="pres">
      <dgm:prSet presAssocID="{D4031D55-1C8C-4750-92CC-E3CE853568FD}" presName="Name0" presStyleCnt="0">
        <dgm:presLayoutVars>
          <dgm:dir/>
          <dgm:animLvl val="lvl"/>
          <dgm:resizeHandles val="exact"/>
        </dgm:presLayoutVars>
      </dgm:prSet>
      <dgm:spPr/>
    </dgm:pt>
    <dgm:pt modelId="{524CC4B5-5DDE-40AA-B99D-BB73ABB3D144}" type="pres">
      <dgm:prSet presAssocID="{5F1FF3E7-695F-40C0-A7FD-C8F2FC6C8F73}" presName="parTxOnly" presStyleLbl="node1" presStyleIdx="0" presStyleCnt="3" custLinFactNeighborX="51729" custLinFactNeighborY="-60269">
        <dgm:presLayoutVars>
          <dgm:chMax val="0"/>
          <dgm:chPref val="0"/>
          <dgm:bulletEnabled val="1"/>
        </dgm:presLayoutVars>
      </dgm:prSet>
      <dgm:spPr/>
      <dgm:t>
        <a:bodyPr/>
        <a:lstStyle/>
        <a:p>
          <a:endParaRPr lang="en-US"/>
        </a:p>
      </dgm:t>
    </dgm:pt>
    <dgm:pt modelId="{169E1F3A-9C27-4025-8037-6780FF1CB9B9}" type="pres">
      <dgm:prSet presAssocID="{FCAD8988-6FE2-403A-B13D-9752A1A406F9}" presName="parTxOnlySpace" presStyleCnt="0"/>
      <dgm:spPr/>
    </dgm:pt>
    <dgm:pt modelId="{E782E504-C290-4B44-BC78-68A6F6B2CD3E}" type="pres">
      <dgm:prSet presAssocID="{68A19C62-68F5-4528-987C-DAB172CA0B5B}" presName="parTxOnly" presStyleLbl="node1" presStyleIdx="1" presStyleCnt="3" custLinFactNeighborX="34234" custLinFactNeighborY="-57484">
        <dgm:presLayoutVars>
          <dgm:chMax val="0"/>
          <dgm:chPref val="0"/>
          <dgm:bulletEnabled val="1"/>
        </dgm:presLayoutVars>
      </dgm:prSet>
      <dgm:spPr/>
      <dgm:t>
        <a:bodyPr/>
        <a:lstStyle/>
        <a:p>
          <a:endParaRPr lang="en-US"/>
        </a:p>
      </dgm:t>
    </dgm:pt>
    <dgm:pt modelId="{3E88E470-5501-472E-BB5A-B50AF4036DA2}" type="pres">
      <dgm:prSet presAssocID="{A07CFB92-5434-446E-8895-C6CBBAF06D0E}" presName="parTxOnlySpace" presStyleCnt="0"/>
      <dgm:spPr/>
    </dgm:pt>
    <dgm:pt modelId="{C6BF0784-E28E-4293-AFFD-07E397369EFD}" type="pres">
      <dgm:prSet presAssocID="{39D68C31-A937-4134-BA02-D2095D0DAD13}" presName="parTxOnly" presStyleLbl="node1" presStyleIdx="2" presStyleCnt="3" custLinFactNeighborX="821" custLinFactNeighborY="-57484">
        <dgm:presLayoutVars>
          <dgm:chMax val="0"/>
          <dgm:chPref val="0"/>
          <dgm:bulletEnabled val="1"/>
        </dgm:presLayoutVars>
      </dgm:prSet>
      <dgm:spPr/>
      <dgm:t>
        <a:bodyPr/>
        <a:lstStyle/>
        <a:p>
          <a:endParaRPr lang="en-US"/>
        </a:p>
      </dgm:t>
    </dgm:pt>
  </dgm:ptLst>
  <dgm:cxnLst>
    <dgm:cxn modelId="{0BCEC208-1FFE-4F8E-891A-89E13E306AB8}" type="presOf" srcId="{39D68C31-A937-4134-BA02-D2095D0DAD13}" destId="{C6BF0784-E28E-4293-AFFD-07E397369EFD}" srcOrd="0" destOrd="0" presId="urn:microsoft.com/office/officeart/2005/8/layout/chevron1"/>
    <dgm:cxn modelId="{AAEEA7F3-7380-4B53-9DD7-EA3A8F35B895}" srcId="{D4031D55-1C8C-4750-92CC-E3CE853568FD}" destId="{39D68C31-A937-4134-BA02-D2095D0DAD13}" srcOrd="2" destOrd="0" parTransId="{AB8916E2-D5D4-49AC-9806-AA9328AF04C4}" sibTransId="{5F5458B9-41D2-46F0-BBB9-2AECA9769E9D}"/>
    <dgm:cxn modelId="{AD02D8F6-C253-4474-B411-5B94AFD264C3}" type="presOf" srcId="{D4031D55-1C8C-4750-92CC-E3CE853568FD}" destId="{E54CA6F3-602B-4688-B2B2-6167B0136D7D}" srcOrd="0" destOrd="0" presId="urn:microsoft.com/office/officeart/2005/8/layout/chevron1"/>
    <dgm:cxn modelId="{7A2E29A7-86C7-49F0-B0BF-C74A08643075}" type="presOf" srcId="{68A19C62-68F5-4528-987C-DAB172CA0B5B}" destId="{E782E504-C290-4B44-BC78-68A6F6B2CD3E}" srcOrd="0" destOrd="0" presId="urn:microsoft.com/office/officeart/2005/8/layout/chevron1"/>
    <dgm:cxn modelId="{ABCF807B-98B8-42EF-91DA-3B9F625CF617}" srcId="{D4031D55-1C8C-4750-92CC-E3CE853568FD}" destId="{68A19C62-68F5-4528-987C-DAB172CA0B5B}" srcOrd="1" destOrd="0" parTransId="{9BDD2B96-2D79-4890-9A6E-95466785EA1E}" sibTransId="{A07CFB92-5434-446E-8895-C6CBBAF06D0E}"/>
    <dgm:cxn modelId="{AE6763AD-3E8E-4B91-8626-D03B2A42DC52}" srcId="{D4031D55-1C8C-4750-92CC-E3CE853568FD}" destId="{5F1FF3E7-695F-40C0-A7FD-C8F2FC6C8F73}" srcOrd="0" destOrd="0" parTransId="{F4C5267D-87BF-49B6-836C-2017AD279124}" sibTransId="{FCAD8988-6FE2-403A-B13D-9752A1A406F9}"/>
    <dgm:cxn modelId="{916B38F1-353A-43C6-825A-1011D10C5ED4}" type="presOf" srcId="{5F1FF3E7-695F-40C0-A7FD-C8F2FC6C8F73}" destId="{524CC4B5-5DDE-40AA-B99D-BB73ABB3D144}" srcOrd="0" destOrd="0" presId="urn:microsoft.com/office/officeart/2005/8/layout/chevron1"/>
    <dgm:cxn modelId="{5A7E1DD2-CFF7-466A-A9CF-81F32A5313BE}" type="presParOf" srcId="{E54CA6F3-602B-4688-B2B2-6167B0136D7D}" destId="{524CC4B5-5DDE-40AA-B99D-BB73ABB3D144}" srcOrd="0" destOrd="0" presId="urn:microsoft.com/office/officeart/2005/8/layout/chevron1"/>
    <dgm:cxn modelId="{8C6F8A2A-903F-49D3-8F1B-3E6F48A16DF7}" type="presParOf" srcId="{E54CA6F3-602B-4688-B2B2-6167B0136D7D}" destId="{169E1F3A-9C27-4025-8037-6780FF1CB9B9}" srcOrd="1" destOrd="0" presId="urn:microsoft.com/office/officeart/2005/8/layout/chevron1"/>
    <dgm:cxn modelId="{F583759B-940A-42A5-A9A5-934A20CDD262}" type="presParOf" srcId="{E54CA6F3-602B-4688-B2B2-6167B0136D7D}" destId="{E782E504-C290-4B44-BC78-68A6F6B2CD3E}" srcOrd="2" destOrd="0" presId="urn:microsoft.com/office/officeart/2005/8/layout/chevron1"/>
    <dgm:cxn modelId="{B2B18123-D85E-49BB-984B-B585A214CF11}" type="presParOf" srcId="{E54CA6F3-602B-4688-B2B2-6167B0136D7D}" destId="{3E88E470-5501-472E-BB5A-B50AF4036DA2}" srcOrd="3" destOrd="0" presId="urn:microsoft.com/office/officeart/2005/8/layout/chevron1"/>
    <dgm:cxn modelId="{2C8D2437-BA08-45B8-896A-9F989242931A}" type="presParOf" srcId="{E54CA6F3-602B-4688-B2B2-6167B0136D7D}" destId="{C6BF0784-E28E-4293-AFFD-07E397369EFD}"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30FBD1-7CFA-B046-B7A6-31391106867F}"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US"/>
        </a:p>
      </dgm:t>
    </dgm:pt>
    <dgm:pt modelId="{94F456F5-E010-3048-9B85-D85A5A0F75D6}">
      <dgm:prSet phldrT="[Text]" custT="1"/>
      <dgm:spPr>
        <a:solidFill>
          <a:schemeClr val="accent1"/>
        </a:solidFill>
        <a:ln>
          <a:noFill/>
        </a:ln>
      </dgm:spPr>
      <dgm:t>
        <a:bodyPr/>
        <a:lstStyle/>
        <a:p>
          <a:r>
            <a:rPr lang="en-US" sz="1400" b="1" dirty="0">
              <a:solidFill>
                <a:schemeClr val="bg1"/>
              </a:solidFill>
            </a:rPr>
            <a:t>common to all health </a:t>
          </a:r>
          <a:r>
            <a:rPr lang="en-US" sz="1400" b="1" dirty="0" err="1">
              <a:solidFill>
                <a:schemeClr val="bg1"/>
              </a:solidFill>
            </a:rPr>
            <a:t>programmes</a:t>
          </a:r>
          <a:endParaRPr lang="en-US" sz="1400" b="1" dirty="0">
            <a:solidFill>
              <a:schemeClr val="bg1"/>
            </a:solidFill>
          </a:endParaRPr>
        </a:p>
      </dgm:t>
    </dgm:pt>
    <dgm:pt modelId="{963F5F91-42A9-4048-9D7C-CDF989515993}" type="sibTrans" cxnId="{F4806C1D-1C5A-204A-A2BF-7D248F3F7C30}">
      <dgm:prSet/>
      <dgm:spPr/>
      <dgm:t>
        <a:bodyPr/>
        <a:lstStyle/>
        <a:p>
          <a:endParaRPr lang="en-US"/>
        </a:p>
      </dgm:t>
    </dgm:pt>
    <dgm:pt modelId="{D9F5631B-423B-9B48-9DC8-5DC08A65A96F}" type="parTrans" cxnId="{F4806C1D-1C5A-204A-A2BF-7D248F3F7C30}">
      <dgm:prSet/>
      <dgm:spPr/>
      <dgm:t>
        <a:bodyPr/>
        <a:lstStyle/>
        <a:p>
          <a:endParaRPr lang="en-US"/>
        </a:p>
      </dgm:t>
    </dgm:pt>
    <dgm:pt modelId="{40D3B06E-0115-BB4C-9733-FF7A6034C56E}">
      <dgm:prSet/>
      <dgm:spPr/>
      <dgm:t>
        <a:bodyPr/>
        <a:lstStyle/>
        <a:p>
          <a:endParaRPr lang="en-US" dirty="0"/>
        </a:p>
      </dgm:t>
    </dgm:pt>
    <dgm:pt modelId="{D1FA5C7E-6969-E145-B568-C7FFE08483BE}" type="parTrans" cxnId="{B9F80B4D-44D4-884A-A8C4-8DA7AF048D5E}">
      <dgm:prSet/>
      <dgm:spPr/>
      <dgm:t>
        <a:bodyPr/>
        <a:lstStyle/>
        <a:p>
          <a:endParaRPr lang="en-US"/>
        </a:p>
      </dgm:t>
    </dgm:pt>
    <dgm:pt modelId="{BFC4BA61-07FC-A94F-A1DE-B91AC5B52DB5}" type="sibTrans" cxnId="{B9F80B4D-44D4-884A-A8C4-8DA7AF048D5E}">
      <dgm:prSet/>
      <dgm:spPr/>
      <dgm:t>
        <a:bodyPr/>
        <a:lstStyle/>
        <a:p>
          <a:endParaRPr lang="en-US"/>
        </a:p>
      </dgm:t>
    </dgm:pt>
    <dgm:pt modelId="{957D5CBE-C6A8-E144-B588-12D2610F8B77}">
      <dgm:prSet/>
      <dgm:spPr/>
      <dgm:t>
        <a:bodyPr/>
        <a:lstStyle/>
        <a:p>
          <a:endParaRPr lang="en-US"/>
        </a:p>
      </dgm:t>
    </dgm:pt>
    <dgm:pt modelId="{705362BA-7D1A-3240-B253-57A6EC3D22DB}" type="parTrans" cxnId="{505F8514-1950-9D47-9B10-2C489C63CAB1}">
      <dgm:prSet/>
      <dgm:spPr/>
      <dgm:t>
        <a:bodyPr/>
        <a:lstStyle/>
        <a:p>
          <a:endParaRPr lang="en-US"/>
        </a:p>
      </dgm:t>
    </dgm:pt>
    <dgm:pt modelId="{3EF14701-5483-C947-AFFF-244F5C6C69C6}" type="sibTrans" cxnId="{505F8514-1950-9D47-9B10-2C489C63CAB1}">
      <dgm:prSet/>
      <dgm:spPr/>
      <dgm:t>
        <a:bodyPr/>
        <a:lstStyle/>
        <a:p>
          <a:endParaRPr lang="en-US"/>
        </a:p>
      </dgm:t>
    </dgm:pt>
    <dgm:pt modelId="{72ED5811-8CAB-E74B-BE21-1BD8EE0BC653}">
      <dgm:prSet/>
      <dgm:spPr/>
      <dgm:t>
        <a:bodyPr/>
        <a:lstStyle/>
        <a:p>
          <a:endParaRPr lang="en-US"/>
        </a:p>
      </dgm:t>
    </dgm:pt>
    <dgm:pt modelId="{73FEC71E-6321-884B-9E68-7D05BEAC8F2D}" type="parTrans" cxnId="{7FE48BE5-C119-B049-88AE-C38C5C239FF1}">
      <dgm:prSet/>
      <dgm:spPr/>
      <dgm:t>
        <a:bodyPr/>
        <a:lstStyle/>
        <a:p>
          <a:endParaRPr lang="en-US"/>
        </a:p>
      </dgm:t>
    </dgm:pt>
    <dgm:pt modelId="{12C91C59-21CE-234E-9520-0AB9101E0784}" type="sibTrans" cxnId="{7FE48BE5-C119-B049-88AE-C38C5C239FF1}">
      <dgm:prSet/>
      <dgm:spPr/>
      <dgm:t>
        <a:bodyPr/>
        <a:lstStyle/>
        <a:p>
          <a:endParaRPr lang="en-US"/>
        </a:p>
      </dgm:t>
    </dgm:pt>
    <dgm:pt modelId="{2EC80A8C-C039-B14B-B253-781846C51C1B}">
      <dgm:prSet custT="1"/>
      <dgm:spPr>
        <a:solidFill>
          <a:schemeClr val="accent1">
            <a:lumMod val="60000"/>
            <a:lumOff val="40000"/>
          </a:schemeClr>
        </a:solidFill>
        <a:ln>
          <a:noFill/>
        </a:ln>
      </dgm:spPr>
      <dgm:t>
        <a:bodyPr/>
        <a:lstStyle/>
        <a:p>
          <a:r>
            <a:rPr lang="en-US" sz="1100" b="1" dirty="0">
              <a:solidFill>
                <a:schemeClr val="bg1"/>
              </a:solidFill>
            </a:rPr>
            <a:t>Evidence of experience relevant to your chosen profession</a:t>
          </a:r>
        </a:p>
      </dgm:t>
    </dgm:pt>
    <dgm:pt modelId="{943D4DD4-1D54-0245-97E4-F9823C45441E}" type="parTrans" cxnId="{0B7787EF-88DC-904F-BFC5-A0BBB3532BF5}">
      <dgm:prSet/>
      <dgm:spPr/>
      <dgm:t>
        <a:bodyPr/>
        <a:lstStyle/>
        <a:p>
          <a:endParaRPr lang="en-US"/>
        </a:p>
      </dgm:t>
    </dgm:pt>
    <dgm:pt modelId="{610760A0-9CAA-914F-A8E5-E3AEF76079DA}" type="sibTrans" cxnId="{0B7787EF-88DC-904F-BFC5-A0BBB3532BF5}">
      <dgm:prSet/>
      <dgm:spPr>
        <a:solidFill>
          <a:srgbClr val="203232"/>
        </a:solidFill>
      </dgm:spPr>
      <dgm:t>
        <a:bodyPr/>
        <a:lstStyle/>
        <a:p>
          <a:endParaRPr lang="en-US"/>
        </a:p>
      </dgm:t>
    </dgm:pt>
    <dgm:pt modelId="{A46C08F5-EF62-B742-BD4D-AFC86714E995}">
      <dgm:prSet custT="1"/>
      <dgm:spPr>
        <a:solidFill>
          <a:schemeClr val="accent1">
            <a:lumMod val="60000"/>
            <a:lumOff val="40000"/>
          </a:schemeClr>
        </a:solidFill>
        <a:ln>
          <a:noFill/>
        </a:ln>
      </dgm:spPr>
      <dgm:t>
        <a:bodyPr/>
        <a:lstStyle/>
        <a:p>
          <a:r>
            <a:rPr lang="en-US" sz="1100" b="1" dirty="0">
              <a:solidFill>
                <a:schemeClr val="bg1"/>
              </a:solidFill>
            </a:rPr>
            <a:t>Transferable skills related to your chosen profession</a:t>
          </a:r>
        </a:p>
      </dgm:t>
    </dgm:pt>
    <dgm:pt modelId="{BA137D79-E6F6-1B45-878C-42EC6C25F970}" type="parTrans" cxnId="{A0F155F5-2A5B-2B47-A887-789B7C00775B}">
      <dgm:prSet/>
      <dgm:spPr/>
      <dgm:t>
        <a:bodyPr/>
        <a:lstStyle/>
        <a:p>
          <a:endParaRPr lang="en-US"/>
        </a:p>
      </dgm:t>
    </dgm:pt>
    <dgm:pt modelId="{2FB73325-CC20-EB4A-97B6-D234DE5E73D7}" type="sibTrans" cxnId="{A0F155F5-2A5B-2B47-A887-789B7C00775B}">
      <dgm:prSet/>
      <dgm:spPr>
        <a:solidFill>
          <a:srgbClr val="203232"/>
        </a:solidFill>
      </dgm:spPr>
      <dgm:t>
        <a:bodyPr/>
        <a:lstStyle/>
        <a:p>
          <a:endParaRPr lang="en-US"/>
        </a:p>
      </dgm:t>
    </dgm:pt>
    <dgm:pt modelId="{31C408C2-BD13-A149-B1E9-033A9B088C88}">
      <dgm:prSet custT="1"/>
      <dgm:spPr>
        <a:solidFill>
          <a:schemeClr val="accent1">
            <a:lumMod val="60000"/>
            <a:lumOff val="40000"/>
          </a:schemeClr>
        </a:solidFill>
        <a:ln>
          <a:noFill/>
        </a:ln>
      </dgm:spPr>
      <dgm:t>
        <a:bodyPr/>
        <a:lstStyle/>
        <a:p>
          <a:r>
            <a:rPr lang="en-US" sz="1100" b="1" dirty="0">
              <a:solidFill>
                <a:schemeClr val="bg1"/>
              </a:solidFill>
            </a:rPr>
            <a:t>Knowledge/ insight/ understanding of your chosen profession</a:t>
          </a:r>
        </a:p>
      </dgm:t>
    </dgm:pt>
    <dgm:pt modelId="{CD1FABE7-952E-CA4F-9752-10D44E0E6024}" type="parTrans" cxnId="{A729EB31-0882-C347-BAD9-C679D046D1BD}">
      <dgm:prSet/>
      <dgm:spPr/>
      <dgm:t>
        <a:bodyPr/>
        <a:lstStyle/>
        <a:p>
          <a:endParaRPr lang="en-US"/>
        </a:p>
      </dgm:t>
    </dgm:pt>
    <dgm:pt modelId="{50482A9A-A2C2-E34D-8799-359AFE3B171B}" type="sibTrans" cxnId="{A729EB31-0882-C347-BAD9-C679D046D1BD}">
      <dgm:prSet/>
      <dgm:spPr>
        <a:solidFill>
          <a:srgbClr val="203232"/>
        </a:solidFill>
      </dgm:spPr>
      <dgm:t>
        <a:bodyPr/>
        <a:lstStyle/>
        <a:p>
          <a:endParaRPr lang="en-US"/>
        </a:p>
      </dgm:t>
    </dgm:pt>
    <dgm:pt modelId="{1CC11A32-FC4F-4C4E-9EF0-2D3C27046BA5}">
      <dgm:prSet custT="1"/>
      <dgm:spPr>
        <a:solidFill>
          <a:schemeClr val="accent1">
            <a:lumMod val="60000"/>
            <a:lumOff val="40000"/>
          </a:schemeClr>
        </a:solidFill>
        <a:ln>
          <a:noFill/>
        </a:ln>
      </dgm:spPr>
      <dgm:t>
        <a:bodyPr/>
        <a:lstStyle/>
        <a:p>
          <a:r>
            <a:rPr lang="en-US" sz="1100" b="1" dirty="0">
              <a:solidFill>
                <a:schemeClr val="bg1"/>
              </a:solidFill>
            </a:rPr>
            <a:t>Show passion for your chosen profession</a:t>
          </a:r>
        </a:p>
      </dgm:t>
    </dgm:pt>
    <dgm:pt modelId="{EC03CE07-D082-0D45-AC13-94C3C63DE479}" type="parTrans" cxnId="{EB4D893D-B18D-AC44-8A15-5850EE776A21}">
      <dgm:prSet/>
      <dgm:spPr/>
      <dgm:t>
        <a:bodyPr/>
        <a:lstStyle/>
        <a:p>
          <a:endParaRPr lang="en-US"/>
        </a:p>
      </dgm:t>
    </dgm:pt>
    <dgm:pt modelId="{BAE2C28D-6143-FB4E-9600-7312F7C1E50B}" type="sibTrans" cxnId="{EB4D893D-B18D-AC44-8A15-5850EE776A21}">
      <dgm:prSet/>
      <dgm:spPr>
        <a:solidFill>
          <a:srgbClr val="203232"/>
        </a:solidFill>
      </dgm:spPr>
      <dgm:t>
        <a:bodyPr/>
        <a:lstStyle/>
        <a:p>
          <a:endParaRPr lang="en-US"/>
        </a:p>
      </dgm:t>
    </dgm:pt>
    <dgm:pt modelId="{F0197EEA-5773-4919-8905-44643C4F5BE5}">
      <dgm:prSet/>
      <dgm:spPr>
        <a:solidFill>
          <a:schemeClr val="accent1">
            <a:lumMod val="60000"/>
            <a:lumOff val="40000"/>
          </a:schemeClr>
        </a:solidFill>
        <a:ln>
          <a:solidFill>
            <a:schemeClr val="accent1">
              <a:lumMod val="60000"/>
              <a:lumOff val="40000"/>
            </a:schemeClr>
          </a:solidFill>
        </a:ln>
      </dgm:spPr>
      <dgm:t>
        <a:bodyPr/>
        <a:lstStyle/>
        <a:p>
          <a:r>
            <a:rPr lang="en-GB" b="1" dirty="0"/>
            <a:t>Include hobbies &amp; interests but write about the skills you learned from them</a:t>
          </a:r>
        </a:p>
      </dgm:t>
    </dgm:pt>
    <dgm:pt modelId="{4654F97A-2CE7-4EB9-ABF0-9EBB3116272F}" type="parTrans" cxnId="{5233A464-C4C7-4D80-901B-49619AAF20B3}">
      <dgm:prSet/>
      <dgm:spPr/>
      <dgm:t>
        <a:bodyPr/>
        <a:lstStyle/>
        <a:p>
          <a:endParaRPr lang="en-GB"/>
        </a:p>
      </dgm:t>
    </dgm:pt>
    <dgm:pt modelId="{748DF6B0-1392-47E3-BAF5-3634768172B9}" type="sibTrans" cxnId="{5233A464-C4C7-4D80-901B-49619AAF20B3}">
      <dgm:prSet/>
      <dgm:spPr>
        <a:solidFill>
          <a:schemeClr val="tx1"/>
        </a:solidFill>
      </dgm:spPr>
      <dgm:t>
        <a:bodyPr/>
        <a:lstStyle/>
        <a:p>
          <a:endParaRPr lang="en-GB"/>
        </a:p>
      </dgm:t>
    </dgm:pt>
    <dgm:pt modelId="{C2F3F013-826C-44E5-8458-C60CC669B19A}">
      <dgm:prSet custT="1"/>
      <dgm:spPr>
        <a:solidFill>
          <a:schemeClr val="accent1">
            <a:lumMod val="60000"/>
            <a:lumOff val="40000"/>
          </a:schemeClr>
        </a:solidFill>
        <a:ln>
          <a:solidFill>
            <a:schemeClr val="accent1">
              <a:lumMod val="60000"/>
              <a:lumOff val="40000"/>
            </a:schemeClr>
          </a:solidFill>
        </a:ln>
      </dgm:spPr>
      <dgm:t>
        <a:bodyPr/>
        <a:lstStyle/>
        <a:p>
          <a:r>
            <a:rPr lang="en-GB" sz="1100" b="1" dirty="0"/>
            <a:t>What motivated you to consider this profession</a:t>
          </a:r>
        </a:p>
      </dgm:t>
    </dgm:pt>
    <dgm:pt modelId="{836D98AC-A9A8-48D0-B14F-BAEFFE7410FA}" type="parTrans" cxnId="{15EB8A1C-32BC-4E16-87DE-8B6979279F74}">
      <dgm:prSet/>
      <dgm:spPr/>
      <dgm:t>
        <a:bodyPr/>
        <a:lstStyle/>
        <a:p>
          <a:endParaRPr lang="en-GB"/>
        </a:p>
      </dgm:t>
    </dgm:pt>
    <dgm:pt modelId="{C75294B0-E94B-4C09-87D0-597AA2F118D5}" type="sibTrans" cxnId="{15EB8A1C-32BC-4E16-87DE-8B6979279F74}">
      <dgm:prSet/>
      <dgm:spPr>
        <a:solidFill>
          <a:schemeClr val="tx1"/>
        </a:solidFill>
      </dgm:spPr>
      <dgm:t>
        <a:bodyPr/>
        <a:lstStyle/>
        <a:p>
          <a:endParaRPr lang="en-GB"/>
        </a:p>
      </dgm:t>
    </dgm:pt>
    <dgm:pt modelId="{5BB048BA-CEE7-054F-B1C3-11B930147DC4}" type="pres">
      <dgm:prSet presAssocID="{8230FBD1-7CFA-B046-B7A6-31391106867F}" presName="Name0" presStyleCnt="0">
        <dgm:presLayoutVars>
          <dgm:chMax val="1"/>
          <dgm:dir/>
          <dgm:animLvl val="ctr"/>
          <dgm:resizeHandles val="exact"/>
        </dgm:presLayoutVars>
      </dgm:prSet>
      <dgm:spPr/>
      <dgm:t>
        <a:bodyPr/>
        <a:lstStyle/>
        <a:p>
          <a:endParaRPr lang="en-US"/>
        </a:p>
      </dgm:t>
    </dgm:pt>
    <dgm:pt modelId="{A85F0463-C9A0-EA43-93C1-2069B3C3BCF3}" type="pres">
      <dgm:prSet presAssocID="{94F456F5-E010-3048-9B85-D85A5A0F75D6}" presName="centerShape" presStyleLbl="node0" presStyleIdx="0" presStyleCnt="1" custScaleX="95028" custScaleY="93410" custLinFactNeighborX="195" custLinFactNeighborY="-778"/>
      <dgm:spPr/>
      <dgm:t>
        <a:bodyPr/>
        <a:lstStyle/>
        <a:p>
          <a:endParaRPr lang="en-US"/>
        </a:p>
      </dgm:t>
    </dgm:pt>
    <dgm:pt modelId="{FE501D9C-BEE2-9144-9A5C-AE2B8F21CAE2}" type="pres">
      <dgm:prSet presAssocID="{1CC11A32-FC4F-4C4E-9EF0-2D3C27046BA5}" presName="node" presStyleLbl="node1" presStyleIdx="0" presStyleCnt="6" custScaleX="142532">
        <dgm:presLayoutVars>
          <dgm:bulletEnabled val="1"/>
        </dgm:presLayoutVars>
      </dgm:prSet>
      <dgm:spPr/>
      <dgm:t>
        <a:bodyPr/>
        <a:lstStyle/>
        <a:p>
          <a:endParaRPr lang="en-US"/>
        </a:p>
      </dgm:t>
    </dgm:pt>
    <dgm:pt modelId="{1A90D49F-3153-FC4B-A681-4565A1827AE7}" type="pres">
      <dgm:prSet presAssocID="{1CC11A32-FC4F-4C4E-9EF0-2D3C27046BA5}" presName="dummy" presStyleCnt="0"/>
      <dgm:spPr/>
    </dgm:pt>
    <dgm:pt modelId="{5E4E58EB-C543-7D40-9F01-5F7E3F9C42D8}" type="pres">
      <dgm:prSet presAssocID="{BAE2C28D-6143-FB4E-9600-7312F7C1E50B}" presName="sibTrans" presStyleLbl="sibTrans2D1" presStyleIdx="0" presStyleCnt="6" custScaleX="111630"/>
      <dgm:spPr/>
      <dgm:t>
        <a:bodyPr/>
        <a:lstStyle/>
        <a:p>
          <a:endParaRPr lang="en-US"/>
        </a:p>
      </dgm:t>
    </dgm:pt>
    <dgm:pt modelId="{E4C1B0D0-021C-4791-A5D7-F2823ABAFD31}" type="pres">
      <dgm:prSet presAssocID="{C2F3F013-826C-44E5-8458-C60CC669B19A}" presName="node" presStyleLbl="node1" presStyleIdx="1" presStyleCnt="6" custScaleX="160343" custRadScaleRad="127760" custRadScaleInc="29933">
        <dgm:presLayoutVars>
          <dgm:bulletEnabled val="1"/>
        </dgm:presLayoutVars>
      </dgm:prSet>
      <dgm:spPr/>
      <dgm:t>
        <a:bodyPr/>
        <a:lstStyle/>
        <a:p>
          <a:endParaRPr lang="en-US"/>
        </a:p>
      </dgm:t>
    </dgm:pt>
    <dgm:pt modelId="{61F7BAA8-DC78-465B-947B-728F5DAADBC9}" type="pres">
      <dgm:prSet presAssocID="{C2F3F013-826C-44E5-8458-C60CC669B19A}" presName="dummy" presStyleCnt="0"/>
      <dgm:spPr/>
    </dgm:pt>
    <dgm:pt modelId="{C723186D-27CB-497F-BF60-F6CDFDE8A825}" type="pres">
      <dgm:prSet presAssocID="{C75294B0-E94B-4C09-87D0-597AA2F118D5}" presName="sibTrans" presStyleLbl="sibTrans2D1" presStyleIdx="1" presStyleCnt="6"/>
      <dgm:spPr/>
      <dgm:t>
        <a:bodyPr/>
        <a:lstStyle/>
        <a:p>
          <a:endParaRPr lang="en-US"/>
        </a:p>
      </dgm:t>
    </dgm:pt>
    <dgm:pt modelId="{B811794E-3CE1-6B40-8C90-83B0FBB76785}" type="pres">
      <dgm:prSet presAssocID="{31C408C2-BD13-A149-B1E9-033A9B088C88}" presName="node" presStyleLbl="node1" presStyleIdx="2" presStyleCnt="6" custScaleX="159007" custRadScaleRad="133935" custRadScaleInc="-25696">
        <dgm:presLayoutVars>
          <dgm:bulletEnabled val="1"/>
        </dgm:presLayoutVars>
      </dgm:prSet>
      <dgm:spPr/>
      <dgm:t>
        <a:bodyPr/>
        <a:lstStyle/>
        <a:p>
          <a:endParaRPr lang="en-US"/>
        </a:p>
      </dgm:t>
    </dgm:pt>
    <dgm:pt modelId="{03FD94D0-E9B6-4C49-A5C5-995E00F37010}" type="pres">
      <dgm:prSet presAssocID="{31C408C2-BD13-A149-B1E9-033A9B088C88}" presName="dummy" presStyleCnt="0"/>
      <dgm:spPr/>
    </dgm:pt>
    <dgm:pt modelId="{F76B72E9-E3E8-3746-BD69-032B62147A69}" type="pres">
      <dgm:prSet presAssocID="{50482A9A-A2C2-E34D-8799-359AFE3B171B}" presName="sibTrans" presStyleLbl="sibTrans2D1" presStyleIdx="2" presStyleCnt="6" custScaleX="116448"/>
      <dgm:spPr/>
      <dgm:t>
        <a:bodyPr/>
        <a:lstStyle/>
        <a:p>
          <a:endParaRPr lang="en-US"/>
        </a:p>
      </dgm:t>
    </dgm:pt>
    <dgm:pt modelId="{8DC25C35-5EBB-9F43-9217-A6FFFAA3348A}" type="pres">
      <dgm:prSet presAssocID="{A46C08F5-EF62-B742-BD4D-AFC86714E995}" presName="node" presStyleLbl="node1" presStyleIdx="3" presStyleCnt="6" custScaleX="162462">
        <dgm:presLayoutVars>
          <dgm:bulletEnabled val="1"/>
        </dgm:presLayoutVars>
      </dgm:prSet>
      <dgm:spPr/>
      <dgm:t>
        <a:bodyPr/>
        <a:lstStyle/>
        <a:p>
          <a:endParaRPr lang="en-US"/>
        </a:p>
      </dgm:t>
    </dgm:pt>
    <dgm:pt modelId="{90D4799F-8422-0541-A9B8-A920FD30650C}" type="pres">
      <dgm:prSet presAssocID="{A46C08F5-EF62-B742-BD4D-AFC86714E995}" presName="dummy" presStyleCnt="0"/>
      <dgm:spPr/>
    </dgm:pt>
    <dgm:pt modelId="{49B8E582-D1B5-F246-904F-147BED8654EC}" type="pres">
      <dgm:prSet presAssocID="{2FB73325-CC20-EB4A-97B6-D234DE5E73D7}" presName="sibTrans" presStyleLbl="sibTrans2D1" presStyleIdx="3" presStyleCnt="6" custScaleX="108639"/>
      <dgm:spPr/>
      <dgm:t>
        <a:bodyPr/>
        <a:lstStyle/>
        <a:p>
          <a:endParaRPr lang="en-US"/>
        </a:p>
      </dgm:t>
    </dgm:pt>
    <dgm:pt modelId="{05CA1503-534B-A24B-B77C-1720AF9308D8}" type="pres">
      <dgm:prSet presAssocID="{2EC80A8C-C039-B14B-B253-781846C51C1B}" presName="node" presStyleLbl="node1" presStyleIdx="4" presStyleCnt="6" custScaleX="154596" custRadScaleRad="128282" custRadScaleInc="18972">
        <dgm:presLayoutVars>
          <dgm:bulletEnabled val="1"/>
        </dgm:presLayoutVars>
      </dgm:prSet>
      <dgm:spPr/>
      <dgm:t>
        <a:bodyPr/>
        <a:lstStyle/>
        <a:p>
          <a:endParaRPr lang="en-US"/>
        </a:p>
      </dgm:t>
    </dgm:pt>
    <dgm:pt modelId="{EB643048-8796-0D45-B5D4-557646FDCB49}" type="pres">
      <dgm:prSet presAssocID="{2EC80A8C-C039-B14B-B253-781846C51C1B}" presName="dummy" presStyleCnt="0"/>
      <dgm:spPr/>
    </dgm:pt>
    <dgm:pt modelId="{7CC0637C-EE13-C446-AAEE-5B11370D7ACD}" type="pres">
      <dgm:prSet presAssocID="{610760A0-9CAA-914F-A8E5-E3AEF76079DA}" presName="sibTrans" presStyleLbl="sibTrans2D1" presStyleIdx="4" presStyleCnt="6" custScaleX="113126"/>
      <dgm:spPr/>
      <dgm:t>
        <a:bodyPr/>
        <a:lstStyle/>
        <a:p>
          <a:endParaRPr lang="en-US"/>
        </a:p>
      </dgm:t>
    </dgm:pt>
    <dgm:pt modelId="{C02513C4-6AD0-4D56-8D25-8B40CFB478D9}" type="pres">
      <dgm:prSet presAssocID="{F0197EEA-5773-4919-8905-44643C4F5BE5}" presName="node" presStyleLbl="node1" presStyleIdx="5" presStyleCnt="6" custScaleX="165636" custRadScaleRad="120531" custRadScaleInc="-22231">
        <dgm:presLayoutVars>
          <dgm:bulletEnabled val="1"/>
        </dgm:presLayoutVars>
      </dgm:prSet>
      <dgm:spPr/>
      <dgm:t>
        <a:bodyPr/>
        <a:lstStyle/>
        <a:p>
          <a:endParaRPr lang="en-US"/>
        </a:p>
      </dgm:t>
    </dgm:pt>
    <dgm:pt modelId="{219A9F00-337B-4179-8EDF-4913B65B61A1}" type="pres">
      <dgm:prSet presAssocID="{F0197EEA-5773-4919-8905-44643C4F5BE5}" presName="dummy" presStyleCnt="0"/>
      <dgm:spPr/>
    </dgm:pt>
    <dgm:pt modelId="{6CAA6B2E-116F-4F09-866E-2759F17CF569}" type="pres">
      <dgm:prSet presAssocID="{748DF6B0-1392-47E3-BAF5-3634768172B9}" presName="sibTrans" presStyleLbl="sibTrans2D1" presStyleIdx="5" presStyleCnt="6" custScaleX="120397" custScaleY="103515"/>
      <dgm:spPr/>
      <dgm:t>
        <a:bodyPr/>
        <a:lstStyle/>
        <a:p>
          <a:endParaRPr lang="en-US"/>
        </a:p>
      </dgm:t>
    </dgm:pt>
  </dgm:ptLst>
  <dgm:cxnLst>
    <dgm:cxn modelId="{15EB8A1C-32BC-4E16-87DE-8B6979279F74}" srcId="{94F456F5-E010-3048-9B85-D85A5A0F75D6}" destId="{C2F3F013-826C-44E5-8458-C60CC669B19A}" srcOrd="1" destOrd="0" parTransId="{836D98AC-A9A8-48D0-B14F-BAEFFE7410FA}" sibTransId="{C75294B0-E94B-4C09-87D0-597AA2F118D5}"/>
    <dgm:cxn modelId="{EB4D893D-B18D-AC44-8A15-5850EE776A21}" srcId="{94F456F5-E010-3048-9B85-D85A5A0F75D6}" destId="{1CC11A32-FC4F-4C4E-9EF0-2D3C27046BA5}" srcOrd="0" destOrd="0" parTransId="{EC03CE07-D082-0D45-AC13-94C3C63DE479}" sibTransId="{BAE2C28D-6143-FB4E-9600-7312F7C1E50B}"/>
    <dgm:cxn modelId="{0B7787EF-88DC-904F-BFC5-A0BBB3532BF5}" srcId="{94F456F5-E010-3048-9B85-D85A5A0F75D6}" destId="{2EC80A8C-C039-B14B-B253-781846C51C1B}" srcOrd="4" destOrd="0" parTransId="{943D4DD4-1D54-0245-97E4-F9823C45441E}" sibTransId="{610760A0-9CAA-914F-A8E5-E3AEF76079DA}"/>
    <dgm:cxn modelId="{A729EB31-0882-C347-BAD9-C679D046D1BD}" srcId="{94F456F5-E010-3048-9B85-D85A5A0F75D6}" destId="{31C408C2-BD13-A149-B1E9-033A9B088C88}" srcOrd="2" destOrd="0" parTransId="{CD1FABE7-952E-CA4F-9752-10D44E0E6024}" sibTransId="{50482A9A-A2C2-E34D-8799-359AFE3B171B}"/>
    <dgm:cxn modelId="{505F8514-1950-9D47-9B10-2C489C63CAB1}" srcId="{8230FBD1-7CFA-B046-B7A6-31391106867F}" destId="{957D5CBE-C6A8-E144-B588-12D2610F8B77}" srcOrd="2" destOrd="0" parTransId="{705362BA-7D1A-3240-B253-57A6EC3D22DB}" sibTransId="{3EF14701-5483-C947-AFFF-244F5C6C69C6}"/>
    <dgm:cxn modelId="{8F4935EC-0049-874D-A728-633FBEE37F46}" type="presOf" srcId="{50482A9A-A2C2-E34D-8799-359AFE3B171B}" destId="{F76B72E9-E3E8-3746-BD69-032B62147A69}" srcOrd="0" destOrd="0" presId="urn:microsoft.com/office/officeart/2005/8/layout/radial6"/>
    <dgm:cxn modelId="{A3D2487A-DCB5-414C-88D7-E9714B47AE2E}" type="presOf" srcId="{1CC11A32-FC4F-4C4E-9EF0-2D3C27046BA5}" destId="{FE501D9C-BEE2-9144-9A5C-AE2B8F21CAE2}" srcOrd="0" destOrd="0" presId="urn:microsoft.com/office/officeart/2005/8/layout/radial6"/>
    <dgm:cxn modelId="{B9F80B4D-44D4-884A-A8C4-8DA7AF048D5E}" srcId="{8230FBD1-7CFA-B046-B7A6-31391106867F}" destId="{40D3B06E-0115-BB4C-9733-FF7A6034C56E}" srcOrd="1" destOrd="0" parTransId="{D1FA5C7E-6969-E145-B568-C7FFE08483BE}" sibTransId="{BFC4BA61-07FC-A94F-A1DE-B91AC5B52DB5}"/>
    <dgm:cxn modelId="{14681B19-7EEB-444A-8538-F0AFDF90ADA8}" type="presOf" srcId="{A46C08F5-EF62-B742-BD4D-AFC86714E995}" destId="{8DC25C35-5EBB-9F43-9217-A6FFFAA3348A}" srcOrd="0" destOrd="0" presId="urn:microsoft.com/office/officeart/2005/8/layout/radial6"/>
    <dgm:cxn modelId="{F4806C1D-1C5A-204A-A2BF-7D248F3F7C30}" srcId="{8230FBD1-7CFA-B046-B7A6-31391106867F}" destId="{94F456F5-E010-3048-9B85-D85A5A0F75D6}" srcOrd="0" destOrd="0" parTransId="{D9F5631B-423B-9B48-9DC8-5DC08A65A96F}" sibTransId="{963F5F91-42A9-4048-9D7C-CDF989515993}"/>
    <dgm:cxn modelId="{E83FDC55-94FC-184F-8623-3249A2B80A2E}" type="presOf" srcId="{610760A0-9CAA-914F-A8E5-E3AEF76079DA}" destId="{7CC0637C-EE13-C446-AAEE-5B11370D7ACD}" srcOrd="0" destOrd="0" presId="urn:microsoft.com/office/officeart/2005/8/layout/radial6"/>
    <dgm:cxn modelId="{D3775F34-5FB3-DB48-809B-175C5A272B54}" type="presOf" srcId="{2FB73325-CC20-EB4A-97B6-D234DE5E73D7}" destId="{49B8E582-D1B5-F246-904F-147BED8654EC}" srcOrd="0" destOrd="0" presId="urn:microsoft.com/office/officeart/2005/8/layout/radial6"/>
    <dgm:cxn modelId="{F2107376-57B7-8049-8CC5-50A350161A5D}" type="presOf" srcId="{8230FBD1-7CFA-B046-B7A6-31391106867F}" destId="{5BB048BA-CEE7-054F-B1C3-11B930147DC4}" srcOrd="0" destOrd="0" presId="urn:microsoft.com/office/officeart/2005/8/layout/radial6"/>
    <dgm:cxn modelId="{7C67F1DB-B1CE-FA4F-8E40-351DB13CC398}" type="presOf" srcId="{BAE2C28D-6143-FB4E-9600-7312F7C1E50B}" destId="{5E4E58EB-C543-7D40-9F01-5F7E3F9C42D8}" srcOrd="0" destOrd="0" presId="urn:microsoft.com/office/officeart/2005/8/layout/radial6"/>
    <dgm:cxn modelId="{6052B62B-9AF1-441E-BF2B-F16DFD828420}" type="presOf" srcId="{F0197EEA-5773-4919-8905-44643C4F5BE5}" destId="{C02513C4-6AD0-4D56-8D25-8B40CFB478D9}" srcOrd="0" destOrd="0" presId="urn:microsoft.com/office/officeart/2005/8/layout/radial6"/>
    <dgm:cxn modelId="{85D36D99-D4AA-4B4B-9900-DD422902FA55}" type="presOf" srcId="{94F456F5-E010-3048-9B85-D85A5A0F75D6}" destId="{A85F0463-C9A0-EA43-93C1-2069B3C3BCF3}" srcOrd="0" destOrd="0" presId="urn:microsoft.com/office/officeart/2005/8/layout/radial6"/>
    <dgm:cxn modelId="{7FE48BE5-C119-B049-88AE-C38C5C239FF1}" srcId="{8230FBD1-7CFA-B046-B7A6-31391106867F}" destId="{72ED5811-8CAB-E74B-BE21-1BD8EE0BC653}" srcOrd="3" destOrd="0" parTransId="{73FEC71E-6321-884B-9E68-7D05BEAC8F2D}" sibTransId="{12C91C59-21CE-234E-9520-0AB9101E0784}"/>
    <dgm:cxn modelId="{BBD4DDE5-E027-4388-9C3A-FDA376B4DC22}" type="presOf" srcId="{C2F3F013-826C-44E5-8458-C60CC669B19A}" destId="{E4C1B0D0-021C-4791-A5D7-F2823ABAFD31}" srcOrd="0" destOrd="0" presId="urn:microsoft.com/office/officeart/2005/8/layout/radial6"/>
    <dgm:cxn modelId="{54E25E79-DA9A-7A45-A3DD-16CF312B6CB1}" type="presOf" srcId="{31C408C2-BD13-A149-B1E9-033A9B088C88}" destId="{B811794E-3CE1-6B40-8C90-83B0FBB76785}" srcOrd="0" destOrd="0" presId="urn:microsoft.com/office/officeart/2005/8/layout/radial6"/>
    <dgm:cxn modelId="{A0F155F5-2A5B-2B47-A887-789B7C00775B}" srcId="{94F456F5-E010-3048-9B85-D85A5A0F75D6}" destId="{A46C08F5-EF62-B742-BD4D-AFC86714E995}" srcOrd="3" destOrd="0" parTransId="{BA137D79-E6F6-1B45-878C-42EC6C25F970}" sibTransId="{2FB73325-CC20-EB4A-97B6-D234DE5E73D7}"/>
    <dgm:cxn modelId="{5233A464-C4C7-4D80-901B-49619AAF20B3}" srcId="{94F456F5-E010-3048-9B85-D85A5A0F75D6}" destId="{F0197EEA-5773-4919-8905-44643C4F5BE5}" srcOrd="5" destOrd="0" parTransId="{4654F97A-2CE7-4EB9-ABF0-9EBB3116272F}" sibTransId="{748DF6B0-1392-47E3-BAF5-3634768172B9}"/>
    <dgm:cxn modelId="{9B2698BD-0E22-40AE-A248-1C523DE1CCC5}" type="presOf" srcId="{748DF6B0-1392-47E3-BAF5-3634768172B9}" destId="{6CAA6B2E-116F-4F09-866E-2759F17CF569}" srcOrd="0" destOrd="0" presId="urn:microsoft.com/office/officeart/2005/8/layout/radial6"/>
    <dgm:cxn modelId="{DEF36A51-5314-4B12-A23B-00AE7A1E8868}" type="presOf" srcId="{C75294B0-E94B-4C09-87D0-597AA2F118D5}" destId="{C723186D-27CB-497F-BF60-F6CDFDE8A825}" srcOrd="0" destOrd="0" presId="urn:microsoft.com/office/officeart/2005/8/layout/radial6"/>
    <dgm:cxn modelId="{5D5A61F6-AD29-F54A-B1A2-40B576390EDF}" type="presOf" srcId="{2EC80A8C-C039-B14B-B253-781846C51C1B}" destId="{05CA1503-534B-A24B-B77C-1720AF9308D8}" srcOrd="0" destOrd="0" presId="urn:microsoft.com/office/officeart/2005/8/layout/radial6"/>
    <dgm:cxn modelId="{59E480F1-81F8-A04B-9402-8ABF4D924D29}" type="presParOf" srcId="{5BB048BA-CEE7-054F-B1C3-11B930147DC4}" destId="{A85F0463-C9A0-EA43-93C1-2069B3C3BCF3}" srcOrd="0" destOrd="0" presId="urn:microsoft.com/office/officeart/2005/8/layout/radial6"/>
    <dgm:cxn modelId="{1C28A0AE-24F1-1D44-AABA-AECC47250520}" type="presParOf" srcId="{5BB048BA-CEE7-054F-B1C3-11B930147DC4}" destId="{FE501D9C-BEE2-9144-9A5C-AE2B8F21CAE2}" srcOrd="1" destOrd="0" presId="urn:microsoft.com/office/officeart/2005/8/layout/radial6"/>
    <dgm:cxn modelId="{F8E9E51D-A128-D244-9436-0B7BEAC4D944}" type="presParOf" srcId="{5BB048BA-CEE7-054F-B1C3-11B930147DC4}" destId="{1A90D49F-3153-FC4B-A681-4565A1827AE7}" srcOrd="2" destOrd="0" presId="urn:microsoft.com/office/officeart/2005/8/layout/radial6"/>
    <dgm:cxn modelId="{3C5102BC-C965-6745-8EDD-A832E1AC74DE}" type="presParOf" srcId="{5BB048BA-CEE7-054F-B1C3-11B930147DC4}" destId="{5E4E58EB-C543-7D40-9F01-5F7E3F9C42D8}" srcOrd="3" destOrd="0" presId="urn:microsoft.com/office/officeart/2005/8/layout/radial6"/>
    <dgm:cxn modelId="{01AE39F9-C13D-409F-A72D-400EB8D9F978}" type="presParOf" srcId="{5BB048BA-CEE7-054F-B1C3-11B930147DC4}" destId="{E4C1B0D0-021C-4791-A5D7-F2823ABAFD31}" srcOrd="4" destOrd="0" presId="urn:microsoft.com/office/officeart/2005/8/layout/radial6"/>
    <dgm:cxn modelId="{77FBF474-B3EE-4AEF-A49E-A3F19E132FD9}" type="presParOf" srcId="{5BB048BA-CEE7-054F-B1C3-11B930147DC4}" destId="{61F7BAA8-DC78-465B-947B-728F5DAADBC9}" srcOrd="5" destOrd="0" presId="urn:microsoft.com/office/officeart/2005/8/layout/radial6"/>
    <dgm:cxn modelId="{A767A90E-431B-4356-90F9-2ECA9AE265AB}" type="presParOf" srcId="{5BB048BA-CEE7-054F-B1C3-11B930147DC4}" destId="{C723186D-27CB-497F-BF60-F6CDFDE8A825}" srcOrd="6" destOrd="0" presId="urn:microsoft.com/office/officeart/2005/8/layout/radial6"/>
    <dgm:cxn modelId="{A0B94944-12AD-DB4A-83D0-B03F3A4414AD}" type="presParOf" srcId="{5BB048BA-CEE7-054F-B1C3-11B930147DC4}" destId="{B811794E-3CE1-6B40-8C90-83B0FBB76785}" srcOrd="7" destOrd="0" presId="urn:microsoft.com/office/officeart/2005/8/layout/radial6"/>
    <dgm:cxn modelId="{95618953-FF34-834C-938A-5185FBDD79EB}" type="presParOf" srcId="{5BB048BA-CEE7-054F-B1C3-11B930147DC4}" destId="{03FD94D0-E9B6-4C49-A5C5-995E00F37010}" srcOrd="8" destOrd="0" presId="urn:microsoft.com/office/officeart/2005/8/layout/radial6"/>
    <dgm:cxn modelId="{521CA92B-E2AC-C34E-B73C-D3F3588CC7FE}" type="presParOf" srcId="{5BB048BA-CEE7-054F-B1C3-11B930147DC4}" destId="{F76B72E9-E3E8-3746-BD69-032B62147A69}" srcOrd="9" destOrd="0" presId="urn:microsoft.com/office/officeart/2005/8/layout/radial6"/>
    <dgm:cxn modelId="{DD7682FC-1F8E-E246-A9B7-A93890A267B8}" type="presParOf" srcId="{5BB048BA-CEE7-054F-B1C3-11B930147DC4}" destId="{8DC25C35-5EBB-9F43-9217-A6FFFAA3348A}" srcOrd="10" destOrd="0" presId="urn:microsoft.com/office/officeart/2005/8/layout/radial6"/>
    <dgm:cxn modelId="{5521E847-CEB6-184B-8F99-DA563B069A52}" type="presParOf" srcId="{5BB048BA-CEE7-054F-B1C3-11B930147DC4}" destId="{90D4799F-8422-0541-A9B8-A920FD30650C}" srcOrd="11" destOrd="0" presId="urn:microsoft.com/office/officeart/2005/8/layout/radial6"/>
    <dgm:cxn modelId="{22385B1F-092F-E44E-B700-07E84E7F9494}" type="presParOf" srcId="{5BB048BA-CEE7-054F-B1C3-11B930147DC4}" destId="{49B8E582-D1B5-F246-904F-147BED8654EC}" srcOrd="12" destOrd="0" presId="urn:microsoft.com/office/officeart/2005/8/layout/radial6"/>
    <dgm:cxn modelId="{B38E6264-9119-7249-AB22-F2C75D7BBD8C}" type="presParOf" srcId="{5BB048BA-CEE7-054F-B1C3-11B930147DC4}" destId="{05CA1503-534B-A24B-B77C-1720AF9308D8}" srcOrd="13" destOrd="0" presId="urn:microsoft.com/office/officeart/2005/8/layout/radial6"/>
    <dgm:cxn modelId="{E636616B-9636-A348-8D75-ADF450CB4F4C}" type="presParOf" srcId="{5BB048BA-CEE7-054F-B1C3-11B930147DC4}" destId="{EB643048-8796-0D45-B5D4-557646FDCB49}" srcOrd="14" destOrd="0" presId="urn:microsoft.com/office/officeart/2005/8/layout/radial6"/>
    <dgm:cxn modelId="{3612902C-03BD-2F4C-9E2A-70E45B403058}" type="presParOf" srcId="{5BB048BA-CEE7-054F-B1C3-11B930147DC4}" destId="{7CC0637C-EE13-C446-AAEE-5B11370D7ACD}" srcOrd="15" destOrd="0" presId="urn:microsoft.com/office/officeart/2005/8/layout/radial6"/>
    <dgm:cxn modelId="{6668BD73-F9C9-4D15-A3B7-74E4C0DE7A41}" type="presParOf" srcId="{5BB048BA-CEE7-054F-B1C3-11B930147DC4}" destId="{C02513C4-6AD0-4D56-8D25-8B40CFB478D9}" srcOrd="16" destOrd="0" presId="urn:microsoft.com/office/officeart/2005/8/layout/radial6"/>
    <dgm:cxn modelId="{E6B4D79A-5E8A-4446-B932-34D7E7C98042}" type="presParOf" srcId="{5BB048BA-CEE7-054F-B1C3-11B930147DC4}" destId="{219A9F00-337B-4179-8EDF-4913B65B61A1}" srcOrd="17" destOrd="0" presId="urn:microsoft.com/office/officeart/2005/8/layout/radial6"/>
    <dgm:cxn modelId="{746C1826-5BCD-4447-9B0C-F4CD770BEFD1}" type="presParOf" srcId="{5BB048BA-CEE7-054F-B1C3-11B930147DC4}" destId="{6CAA6B2E-116F-4F09-866E-2759F17CF569}" srcOrd="18" destOrd="0" presId="urn:microsoft.com/office/officeart/2005/8/layout/radial6"/>
  </dgm:cxnLst>
  <dgm:bg>
    <a:noFill/>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CC4B5-5DDE-40AA-B99D-BB73ABB3D144}">
      <dsp:nvSpPr>
        <dsp:cNvPr id="0" name=""/>
        <dsp:cNvSpPr/>
      </dsp:nvSpPr>
      <dsp:spPr>
        <a:xfrm>
          <a:off x="154360" y="330768"/>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1</a:t>
          </a:r>
        </a:p>
      </dsp:txBody>
      <dsp:txXfrm>
        <a:off x="741844" y="330768"/>
        <a:ext cx="1762452" cy="1174968"/>
      </dsp:txXfrm>
    </dsp:sp>
    <dsp:sp modelId="{E782E504-C290-4B44-BC78-68A6F6B2CD3E}">
      <dsp:nvSpPr>
        <dsp:cNvPr id="0" name=""/>
        <dsp:cNvSpPr/>
      </dsp:nvSpPr>
      <dsp:spPr>
        <a:xfrm>
          <a:off x="274664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2</a:t>
          </a:r>
        </a:p>
      </dsp:txBody>
      <dsp:txXfrm>
        <a:off x="3334133" y="363491"/>
        <a:ext cx="1762452" cy="1174968"/>
      </dsp:txXfrm>
    </dsp:sp>
    <dsp:sp modelId="{C6BF0784-E28E-4293-AFFD-07E397369EFD}">
      <dsp:nvSpPr>
        <dsp:cNvPr id="0" name=""/>
        <dsp:cNvSpPr/>
      </dsp:nvSpPr>
      <dsp:spPr>
        <a:xfrm>
          <a:off x="529217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3</a:t>
          </a:r>
        </a:p>
      </dsp:txBody>
      <dsp:txXfrm>
        <a:off x="5879663" y="363491"/>
        <a:ext cx="1762452" cy="1174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80B15-9746-46A2-BD92-0795B0E9F826}">
      <dsp:nvSpPr>
        <dsp:cNvPr id="0" name=""/>
        <dsp:cNvSpPr/>
      </dsp:nvSpPr>
      <dsp:spPr>
        <a:xfrm>
          <a:off x="830" y="1109314"/>
          <a:ext cx="1361108" cy="1361108"/>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dirty="0"/>
            <a:t>Working together for patients</a:t>
          </a:r>
        </a:p>
      </dsp:txBody>
      <dsp:txXfrm>
        <a:off x="200160" y="1308644"/>
        <a:ext cx="962448" cy="962448"/>
      </dsp:txXfrm>
    </dsp:sp>
    <dsp:sp modelId="{55B5FE4B-20AE-4A80-A272-1E72007F94CC}">
      <dsp:nvSpPr>
        <dsp:cNvPr id="0" name=""/>
        <dsp:cNvSpPr/>
      </dsp:nvSpPr>
      <dsp:spPr>
        <a:xfrm>
          <a:off x="1089717" y="1109314"/>
          <a:ext cx="1361108" cy="1361108"/>
        </a:xfrm>
        <a:prstGeom prst="ellipse">
          <a:avLst/>
        </a:prstGeom>
        <a:solidFill>
          <a:schemeClr val="accent3">
            <a:alpha val="50000"/>
            <a:hueOff val="2250053"/>
            <a:satOff val="-3376"/>
            <a:lumOff val="-54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dirty="0"/>
            <a:t>Respect and dignity</a:t>
          </a:r>
        </a:p>
      </dsp:txBody>
      <dsp:txXfrm>
        <a:off x="1289047" y="1308644"/>
        <a:ext cx="962448" cy="962448"/>
      </dsp:txXfrm>
    </dsp:sp>
    <dsp:sp modelId="{E1282C89-B9BB-4FD8-8CF5-4714CF31B643}">
      <dsp:nvSpPr>
        <dsp:cNvPr id="0" name=""/>
        <dsp:cNvSpPr/>
      </dsp:nvSpPr>
      <dsp:spPr>
        <a:xfrm>
          <a:off x="2178604" y="1109314"/>
          <a:ext cx="1361108" cy="1361108"/>
        </a:xfrm>
        <a:prstGeom prst="ellipse">
          <a:avLst/>
        </a:prstGeom>
        <a:solidFill>
          <a:schemeClr val="accent3">
            <a:alpha val="50000"/>
            <a:hueOff val="4500106"/>
            <a:satOff val="-6752"/>
            <a:lumOff val="-109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dirty="0"/>
            <a:t>Commitment to quality of care</a:t>
          </a:r>
        </a:p>
      </dsp:txBody>
      <dsp:txXfrm>
        <a:off x="2377934" y="1308644"/>
        <a:ext cx="962448" cy="962448"/>
      </dsp:txXfrm>
    </dsp:sp>
    <dsp:sp modelId="{A47D6115-2B93-41CB-829A-B275E01DB99D}">
      <dsp:nvSpPr>
        <dsp:cNvPr id="0" name=""/>
        <dsp:cNvSpPr/>
      </dsp:nvSpPr>
      <dsp:spPr>
        <a:xfrm>
          <a:off x="3267491" y="1109314"/>
          <a:ext cx="1361108" cy="1361108"/>
        </a:xfrm>
        <a:prstGeom prst="ellipse">
          <a:avLst/>
        </a:prstGeom>
        <a:solidFill>
          <a:schemeClr val="accent3">
            <a:alpha val="50000"/>
            <a:hueOff val="6750158"/>
            <a:satOff val="-10128"/>
            <a:lumOff val="-164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dirty="0"/>
            <a:t>Compassion</a:t>
          </a:r>
        </a:p>
      </dsp:txBody>
      <dsp:txXfrm>
        <a:off x="3466821" y="1308644"/>
        <a:ext cx="962448" cy="962448"/>
      </dsp:txXfrm>
    </dsp:sp>
    <dsp:sp modelId="{19583202-B6AB-429E-A179-B48AB7CC3E74}">
      <dsp:nvSpPr>
        <dsp:cNvPr id="0" name=""/>
        <dsp:cNvSpPr/>
      </dsp:nvSpPr>
      <dsp:spPr>
        <a:xfrm>
          <a:off x="4356378" y="1109314"/>
          <a:ext cx="1361108" cy="1361108"/>
        </a:xfrm>
        <a:prstGeom prst="ellipse">
          <a:avLst/>
        </a:prstGeom>
        <a:solidFill>
          <a:schemeClr val="accent3">
            <a:alpha val="50000"/>
            <a:hueOff val="9000211"/>
            <a:satOff val="-13504"/>
            <a:lumOff val="-219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a:t>Improving lives</a:t>
          </a:r>
          <a:endParaRPr lang="en-GB" sz="1100" kern="1200" dirty="0"/>
        </a:p>
      </dsp:txBody>
      <dsp:txXfrm>
        <a:off x="4555708" y="1308644"/>
        <a:ext cx="962448" cy="962448"/>
      </dsp:txXfrm>
    </dsp:sp>
    <dsp:sp modelId="{3F15BBFC-1DEF-4954-9B9A-15A80C4DA740}">
      <dsp:nvSpPr>
        <dsp:cNvPr id="0" name=""/>
        <dsp:cNvSpPr/>
      </dsp:nvSpPr>
      <dsp:spPr>
        <a:xfrm>
          <a:off x="5445265" y="1109314"/>
          <a:ext cx="1361108" cy="1361108"/>
        </a:xfrm>
        <a:prstGeom prst="ellipse">
          <a:avLst/>
        </a:prstGeom>
        <a:solidFill>
          <a:schemeClr val="accent3">
            <a:alpha val="50000"/>
            <a:hueOff val="11250264"/>
            <a:satOff val="-16880"/>
            <a:lumOff val="-274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74906" tIns="13970" rIns="74906" bIns="13970" numCol="1" spcCol="1270" anchor="ctr" anchorCtr="0">
          <a:noAutofit/>
        </a:bodyPr>
        <a:lstStyle/>
        <a:p>
          <a:pPr lvl="0" algn="ctr" defTabSz="488950">
            <a:lnSpc>
              <a:spcPct val="90000"/>
            </a:lnSpc>
            <a:spcBef>
              <a:spcPct val="0"/>
            </a:spcBef>
            <a:spcAft>
              <a:spcPct val="35000"/>
            </a:spcAft>
          </a:pPr>
          <a:r>
            <a:rPr lang="en-GB" sz="1100" kern="1200"/>
            <a:t>Everyone counts</a:t>
          </a:r>
          <a:endParaRPr lang="en-GB" sz="1100" kern="1200" dirty="0"/>
        </a:p>
      </dsp:txBody>
      <dsp:txXfrm>
        <a:off x="5644595" y="1308644"/>
        <a:ext cx="962448" cy="962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CC4B5-5DDE-40AA-B99D-BB73ABB3D144}">
      <dsp:nvSpPr>
        <dsp:cNvPr id="0" name=""/>
        <dsp:cNvSpPr/>
      </dsp:nvSpPr>
      <dsp:spPr>
        <a:xfrm>
          <a:off x="154360" y="330768"/>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1</a:t>
          </a:r>
        </a:p>
      </dsp:txBody>
      <dsp:txXfrm>
        <a:off x="741844" y="330768"/>
        <a:ext cx="1762452" cy="1174968"/>
      </dsp:txXfrm>
    </dsp:sp>
    <dsp:sp modelId="{E782E504-C290-4B44-BC78-68A6F6B2CD3E}">
      <dsp:nvSpPr>
        <dsp:cNvPr id="0" name=""/>
        <dsp:cNvSpPr/>
      </dsp:nvSpPr>
      <dsp:spPr>
        <a:xfrm>
          <a:off x="274664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2</a:t>
          </a:r>
        </a:p>
      </dsp:txBody>
      <dsp:txXfrm>
        <a:off x="3334133" y="363491"/>
        <a:ext cx="1762452" cy="1174968"/>
      </dsp:txXfrm>
    </dsp:sp>
    <dsp:sp modelId="{C6BF0784-E28E-4293-AFFD-07E397369EFD}">
      <dsp:nvSpPr>
        <dsp:cNvPr id="0" name=""/>
        <dsp:cNvSpPr/>
      </dsp:nvSpPr>
      <dsp:spPr>
        <a:xfrm>
          <a:off x="529217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3</a:t>
          </a:r>
        </a:p>
      </dsp:txBody>
      <dsp:txXfrm>
        <a:off x="5879663" y="363491"/>
        <a:ext cx="1762452" cy="11749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CC4B5-5DDE-40AA-B99D-BB73ABB3D144}">
      <dsp:nvSpPr>
        <dsp:cNvPr id="0" name=""/>
        <dsp:cNvSpPr/>
      </dsp:nvSpPr>
      <dsp:spPr>
        <a:xfrm>
          <a:off x="154360" y="330768"/>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1</a:t>
          </a:r>
        </a:p>
      </dsp:txBody>
      <dsp:txXfrm>
        <a:off x="741844" y="330768"/>
        <a:ext cx="1762452" cy="1174968"/>
      </dsp:txXfrm>
    </dsp:sp>
    <dsp:sp modelId="{E782E504-C290-4B44-BC78-68A6F6B2CD3E}">
      <dsp:nvSpPr>
        <dsp:cNvPr id="0" name=""/>
        <dsp:cNvSpPr/>
      </dsp:nvSpPr>
      <dsp:spPr>
        <a:xfrm>
          <a:off x="274664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2</a:t>
          </a:r>
        </a:p>
      </dsp:txBody>
      <dsp:txXfrm>
        <a:off x="3334133" y="363491"/>
        <a:ext cx="1762452" cy="1174968"/>
      </dsp:txXfrm>
    </dsp:sp>
    <dsp:sp modelId="{C6BF0784-E28E-4293-AFFD-07E397369EFD}">
      <dsp:nvSpPr>
        <dsp:cNvPr id="0" name=""/>
        <dsp:cNvSpPr/>
      </dsp:nvSpPr>
      <dsp:spPr>
        <a:xfrm>
          <a:off x="5292179" y="363491"/>
          <a:ext cx="2937420" cy="117496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023" tIns="61341" rIns="61341" bIns="61341" numCol="1" spcCol="1270" anchor="ctr" anchorCtr="0">
          <a:noAutofit/>
        </a:bodyPr>
        <a:lstStyle/>
        <a:p>
          <a:pPr lvl="0" algn="ctr" defTabSz="2044700">
            <a:lnSpc>
              <a:spcPct val="90000"/>
            </a:lnSpc>
            <a:spcBef>
              <a:spcPct val="0"/>
            </a:spcBef>
            <a:spcAft>
              <a:spcPct val="35000"/>
            </a:spcAft>
          </a:pPr>
          <a:r>
            <a:rPr lang="en-GB" sz="4600" kern="1200" dirty="0"/>
            <a:t>Step 3</a:t>
          </a:r>
        </a:p>
      </dsp:txBody>
      <dsp:txXfrm>
        <a:off x="5879663" y="363491"/>
        <a:ext cx="1762452" cy="1174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A6B2E-116F-4F09-866E-2759F17CF569}">
      <dsp:nvSpPr>
        <dsp:cNvPr id="0" name=""/>
        <dsp:cNvSpPr/>
      </dsp:nvSpPr>
      <dsp:spPr>
        <a:xfrm>
          <a:off x="1213976" y="383553"/>
          <a:ext cx="3972043" cy="3415085"/>
        </a:xfrm>
        <a:prstGeom prst="blockArc">
          <a:avLst>
            <a:gd name="adj1" fmla="val 12582832"/>
            <a:gd name="adj2" fmla="val 16958651"/>
            <a:gd name="adj3" fmla="val 452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7CC0637C-EE13-C446-AAEE-5B11370D7ACD}">
      <dsp:nvSpPr>
        <dsp:cNvPr id="0" name=""/>
        <dsp:cNvSpPr/>
      </dsp:nvSpPr>
      <dsp:spPr>
        <a:xfrm>
          <a:off x="1232788" y="597176"/>
          <a:ext cx="3732164" cy="3299121"/>
        </a:xfrm>
        <a:prstGeom prst="blockArc">
          <a:avLst>
            <a:gd name="adj1" fmla="val 9022970"/>
            <a:gd name="adj2" fmla="val 12978811"/>
            <a:gd name="adj3" fmla="val 4520"/>
          </a:avLst>
        </a:prstGeom>
        <a:solidFill>
          <a:srgbClr val="203232"/>
        </a:solidFill>
        <a:ln>
          <a:noFill/>
        </a:ln>
        <a:effectLst/>
      </dsp:spPr>
      <dsp:style>
        <a:lnRef idx="0">
          <a:scrgbClr r="0" g="0" b="0"/>
        </a:lnRef>
        <a:fillRef idx="1">
          <a:scrgbClr r="0" g="0" b="0"/>
        </a:fillRef>
        <a:effectRef idx="0">
          <a:scrgbClr r="0" g="0" b="0"/>
        </a:effectRef>
        <a:fontRef idx="minor">
          <a:schemeClr val="lt1"/>
        </a:fontRef>
      </dsp:style>
    </dsp:sp>
    <dsp:sp modelId="{49B8E582-D1B5-F246-904F-147BED8654EC}">
      <dsp:nvSpPr>
        <dsp:cNvPr id="0" name=""/>
        <dsp:cNvSpPr/>
      </dsp:nvSpPr>
      <dsp:spPr>
        <a:xfrm>
          <a:off x="1281151" y="553652"/>
          <a:ext cx="3584132" cy="3299121"/>
        </a:xfrm>
        <a:prstGeom prst="blockArc">
          <a:avLst>
            <a:gd name="adj1" fmla="val 4361443"/>
            <a:gd name="adj2" fmla="val 8915243"/>
            <a:gd name="adj3" fmla="val 4520"/>
          </a:avLst>
        </a:prstGeom>
        <a:solidFill>
          <a:srgbClr val="203232"/>
        </a:solidFill>
        <a:ln>
          <a:noFill/>
        </a:ln>
        <a:effectLst/>
      </dsp:spPr>
      <dsp:style>
        <a:lnRef idx="0">
          <a:scrgbClr r="0" g="0" b="0"/>
        </a:lnRef>
        <a:fillRef idx="1">
          <a:scrgbClr r="0" g="0" b="0"/>
        </a:fillRef>
        <a:effectRef idx="0">
          <a:scrgbClr r="0" g="0" b="0"/>
        </a:effectRef>
        <a:fontRef idx="minor">
          <a:schemeClr val="lt1"/>
        </a:fontRef>
      </dsp:style>
    </dsp:sp>
    <dsp:sp modelId="{F76B72E9-E3E8-3746-BD69-032B62147A69}">
      <dsp:nvSpPr>
        <dsp:cNvPr id="0" name=""/>
        <dsp:cNvSpPr/>
      </dsp:nvSpPr>
      <dsp:spPr>
        <a:xfrm>
          <a:off x="2195161" y="582174"/>
          <a:ext cx="3841761" cy="3299121"/>
        </a:xfrm>
        <a:prstGeom prst="blockArc">
          <a:avLst>
            <a:gd name="adj1" fmla="val 1800417"/>
            <a:gd name="adj2" fmla="val 6626561"/>
            <a:gd name="adj3" fmla="val 4520"/>
          </a:avLst>
        </a:prstGeom>
        <a:solidFill>
          <a:srgbClr val="203232"/>
        </a:solidFill>
        <a:ln>
          <a:noFill/>
        </a:ln>
        <a:effectLst/>
      </dsp:spPr>
      <dsp:style>
        <a:lnRef idx="0">
          <a:scrgbClr r="0" g="0" b="0"/>
        </a:lnRef>
        <a:fillRef idx="1">
          <a:scrgbClr r="0" g="0" b="0"/>
        </a:fillRef>
        <a:effectRef idx="0">
          <a:scrgbClr r="0" g="0" b="0"/>
        </a:effectRef>
        <a:fontRef idx="minor">
          <a:schemeClr val="lt1"/>
        </a:fontRef>
      </dsp:style>
    </dsp:sp>
    <dsp:sp modelId="{C723186D-27CB-497F-BF60-F6CDFDE8A825}">
      <dsp:nvSpPr>
        <dsp:cNvPr id="0" name=""/>
        <dsp:cNvSpPr/>
      </dsp:nvSpPr>
      <dsp:spPr>
        <a:xfrm>
          <a:off x="2470248" y="575686"/>
          <a:ext cx="3299121" cy="3299121"/>
        </a:xfrm>
        <a:prstGeom prst="blockArc">
          <a:avLst>
            <a:gd name="adj1" fmla="val 19477719"/>
            <a:gd name="adj2" fmla="val 1816414"/>
            <a:gd name="adj3" fmla="val 452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5E4E58EB-C543-7D40-9F01-5F7E3F9C42D8}">
      <dsp:nvSpPr>
        <dsp:cNvPr id="0" name=""/>
        <dsp:cNvSpPr/>
      </dsp:nvSpPr>
      <dsp:spPr>
        <a:xfrm>
          <a:off x="2176434" y="412149"/>
          <a:ext cx="3682809" cy="3299121"/>
        </a:xfrm>
        <a:prstGeom prst="blockArc">
          <a:avLst>
            <a:gd name="adj1" fmla="val 15194410"/>
            <a:gd name="adj2" fmla="val 19888894"/>
            <a:gd name="adj3" fmla="val 4520"/>
          </a:avLst>
        </a:prstGeom>
        <a:solidFill>
          <a:srgbClr val="203232"/>
        </a:solidFill>
        <a:ln>
          <a:noFill/>
        </a:ln>
        <a:effectLst/>
      </dsp:spPr>
      <dsp:style>
        <a:lnRef idx="0">
          <a:scrgbClr r="0" g="0" b="0"/>
        </a:lnRef>
        <a:fillRef idx="1">
          <a:scrgbClr r="0" g="0" b="0"/>
        </a:fillRef>
        <a:effectRef idx="0">
          <a:scrgbClr r="0" g="0" b="0"/>
        </a:effectRef>
        <a:fontRef idx="minor">
          <a:schemeClr val="lt1"/>
        </a:fontRef>
      </dsp:style>
    </dsp:sp>
    <dsp:sp modelId="{A85F0463-C9A0-EA43-93C1-2069B3C3BCF3}">
      <dsp:nvSpPr>
        <dsp:cNvPr id="0" name=""/>
        <dsp:cNvSpPr/>
      </dsp:nvSpPr>
      <dsp:spPr>
        <a:xfrm>
          <a:off x="2856341" y="1414211"/>
          <a:ext cx="1405732" cy="1381797"/>
        </a:xfrm>
        <a:prstGeom prst="ellipse">
          <a:avLst/>
        </a:prstGeom>
        <a:solidFill>
          <a:schemeClr val="accent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rPr>
            <a:t>common to all health </a:t>
          </a:r>
          <a:r>
            <a:rPr lang="en-US" sz="1400" b="1" kern="1200" dirty="0" err="1">
              <a:solidFill>
                <a:schemeClr val="bg1"/>
              </a:solidFill>
            </a:rPr>
            <a:t>programmes</a:t>
          </a:r>
          <a:endParaRPr lang="en-US" sz="1400" b="1" kern="1200" dirty="0">
            <a:solidFill>
              <a:schemeClr val="bg1"/>
            </a:solidFill>
          </a:endParaRPr>
        </a:p>
      </dsp:txBody>
      <dsp:txXfrm>
        <a:off x="3062206" y="1616570"/>
        <a:ext cx="994002" cy="977079"/>
      </dsp:txXfrm>
    </dsp:sp>
    <dsp:sp modelId="{FE501D9C-BEE2-9144-9A5C-AE2B8F21CAE2}">
      <dsp:nvSpPr>
        <dsp:cNvPr id="0" name=""/>
        <dsp:cNvSpPr/>
      </dsp:nvSpPr>
      <dsp:spPr>
        <a:xfrm>
          <a:off x="2814962" y="165"/>
          <a:ext cx="1475915" cy="1035497"/>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Show passion for your chosen profession</a:t>
          </a:r>
        </a:p>
      </dsp:txBody>
      <dsp:txXfrm>
        <a:off x="3031105" y="151810"/>
        <a:ext cx="1043629" cy="732207"/>
      </dsp:txXfrm>
    </dsp:sp>
    <dsp:sp modelId="{E4C1B0D0-021C-4791-A5D7-F2823ABAFD31}">
      <dsp:nvSpPr>
        <dsp:cNvPr id="0" name=""/>
        <dsp:cNvSpPr/>
      </dsp:nvSpPr>
      <dsp:spPr>
        <a:xfrm>
          <a:off x="4604319" y="774190"/>
          <a:ext cx="1660348" cy="1035497"/>
        </a:xfrm>
        <a:prstGeom prst="ellipse">
          <a:avLst/>
        </a:prstGeom>
        <a:solidFill>
          <a:schemeClr val="accent1">
            <a:lumMod val="60000"/>
            <a:lumOff val="4000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t>What motivated you to consider this profession</a:t>
          </a:r>
        </a:p>
      </dsp:txBody>
      <dsp:txXfrm>
        <a:off x="4847471" y="925835"/>
        <a:ext cx="1174044" cy="732207"/>
      </dsp:txXfrm>
    </dsp:sp>
    <dsp:sp modelId="{B811794E-3CE1-6B40-8C90-83B0FBB76785}">
      <dsp:nvSpPr>
        <dsp:cNvPr id="0" name=""/>
        <dsp:cNvSpPr/>
      </dsp:nvSpPr>
      <dsp:spPr>
        <a:xfrm>
          <a:off x="4688965" y="2520297"/>
          <a:ext cx="1646513" cy="1035497"/>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Knowledge/ insight/ understanding of your chosen profession</a:t>
          </a:r>
        </a:p>
      </dsp:txBody>
      <dsp:txXfrm>
        <a:off x="4930091" y="2671942"/>
        <a:ext cx="1164261" cy="732207"/>
      </dsp:txXfrm>
    </dsp:sp>
    <dsp:sp modelId="{8DC25C35-5EBB-9F43-9217-A6FFFAA3348A}">
      <dsp:nvSpPr>
        <dsp:cNvPr id="0" name=""/>
        <dsp:cNvSpPr/>
      </dsp:nvSpPr>
      <dsp:spPr>
        <a:xfrm>
          <a:off x="2711775" y="3224731"/>
          <a:ext cx="1682290" cy="1035497"/>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Transferable skills related to your chosen profession</a:t>
          </a:r>
        </a:p>
      </dsp:txBody>
      <dsp:txXfrm>
        <a:off x="2958141" y="3376376"/>
        <a:ext cx="1189558" cy="732207"/>
      </dsp:txXfrm>
    </dsp:sp>
    <dsp:sp modelId="{05CA1503-534B-A24B-B77C-1720AF9308D8}">
      <dsp:nvSpPr>
        <dsp:cNvPr id="0" name=""/>
        <dsp:cNvSpPr/>
      </dsp:nvSpPr>
      <dsp:spPr>
        <a:xfrm>
          <a:off x="896818" y="2525782"/>
          <a:ext cx="1600838" cy="1035497"/>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solidFill>
                <a:schemeClr val="bg1"/>
              </a:solidFill>
            </a:rPr>
            <a:t>Evidence of experience relevant to your chosen profession</a:t>
          </a:r>
        </a:p>
      </dsp:txBody>
      <dsp:txXfrm>
        <a:off x="1131255" y="2677427"/>
        <a:ext cx="1131964" cy="732207"/>
      </dsp:txXfrm>
    </dsp:sp>
    <dsp:sp modelId="{C02513C4-6AD0-4D56-8D25-8B40CFB478D9}">
      <dsp:nvSpPr>
        <dsp:cNvPr id="0" name=""/>
        <dsp:cNvSpPr/>
      </dsp:nvSpPr>
      <dsp:spPr>
        <a:xfrm>
          <a:off x="942133" y="774189"/>
          <a:ext cx="1715157" cy="1035497"/>
        </a:xfrm>
        <a:prstGeom prst="ellipse">
          <a:avLst/>
        </a:prstGeom>
        <a:solidFill>
          <a:schemeClr val="accent1">
            <a:lumMod val="60000"/>
            <a:lumOff val="4000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t>Include hobbies &amp; interests but write about the skills you learned from them</a:t>
          </a:r>
        </a:p>
      </dsp:txBody>
      <dsp:txXfrm>
        <a:off x="1193312" y="925834"/>
        <a:ext cx="1212799" cy="7322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7679"/>
          <a:stretch/>
        </p:blipFill>
        <p:spPr>
          <a:xfrm>
            <a:off x="-15731" y="3442294"/>
            <a:ext cx="9144000" cy="1701206"/>
          </a:xfrm>
          <a:prstGeom prst="rect">
            <a:avLst/>
          </a:prstGeom>
        </p:spPr>
      </p:pic>
      <p:sp>
        <p:nvSpPr>
          <p:cNvPr id="2" name="Title 1"/>
          <p:cNvSpPr>
            <a:spLocks noGrp="1"/>
          </p:cNvSpPr>
          <p:nvPr>
            <p:ph type="ctrTitle" hasCustomPrompt="1"/>
          </p:nvPr>
        </p:nvSpPr>
        <p:spPr>
          <a:xfrm>
            <a:off x="685800" y="1131590"/>
            <a:ext cx="7772400" cy="1102519"/>
          </a:xfrm>
          <a:noFill/>
        </p:spPr>
        <p:txBody>
          <a:bodyPr>
            <a:normAutofit/>
          </a:bodyPr>
          <a:lstStyle>
            <a:lvl1pPr>
              <a:defRPr sz="4800" baseline="0">
                <a:solidFill>
                  <a:schemeClr val="tx1"/>
                </a:solidFill>
                <a:latin typeface="Arial" panose="020B0604020202020204" pitchFamily="34" charset="0"/>
                <a:cs typeface="Arial" panose="020B0604020202020204" pitchFamily="34" charset="0"/>
              </a:defRPr>
            </a:lvl1pPr>
          </a:lstStyle>
          <a:p>
            <a:r>
              <a:rPr lang="en-US" dirty="0"/>
              <a:t>Click to edit title</a:t>
            </a:r>
            <a:endParaRPr lang="en-GB" dirty="0"/>
          </a:p>
        </p:txBody>
      </p:sp>
      <p:sp>
        <p:nvSpPr>
          <p:cNvPr id="3" name="Subtitle 2"/>
          <p:cNvSpPr>
            <a:spLocks noGrp="1"/>
          </p:cNvSpPr>
          <p:nvPr>
            <p:ph type="subTitle" idx="1" hasCustomPrompt="1"/>
          </p:nvPr>
        </p:nvSpPr>
        <p:spPr>
          <a:xfrm>
            <a:off x="1371600" y="2315097"/>
            <a:ext cx="6400800" cy="1127197"/>
          </a:xfrm>
          <a:noFill/>
        </p:spPr>
        <p:txBody>
          <a:bodyPr>
            <a:noAutofit/>
          </a:bodyPr>
          <a:lstStyle>
            <a:lvl1pPr marL="0" indent="0" algn="ctr">
              <a:buNone/>
              <a:defRPr sz="3200" baseline="0">
                <a:solidFill>
                  <a:schemeClr val="tx1">
                    <a:lumMod val="65000"/>
                    <a:lumOff val="3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br>
              <a:rPr lang="en-US" dirty="0"/>
            </a:br>
            <a:r>
              <a:rPr lang="en-US" dirty="0"/>
              <a:t> and or add presenter(s)</a:t>
            </a:r>
            <a:endParaRPr lang="en-GB" dirty="0"/>
          </a:p>
        </p:txBody>
      </p:sp>
      <p:grpSp>
        <p:nvGrpSpPr>
          <p:cNvPr id="22" name="Group 21"/>
          <p:cNvGrpSpPr/>
          <p:nvPr userDrawn="1"/>
        </p:nvGrpSpPr>
        <p:grpSpPr>
          <a:xfrm>
            <a:off x="611560" y="-102546"/>
            <a:ext cx="8425030" cy="1045096"/>
            <a:chOff x="611560" y="-102546"/>
            <a:chExt cx="8425030" cy="1045096"/>
          </a:xfrm>
        </p:grpSpPr>
        <p:sp>
          <p:nvSpPr>
            <p:cNvPr id="18" name="TextBox 17"/>
            <p:cNvSpPr txBox="1"/>
            <p:nvPr userDrawn="1"/>
          </p:nvSpPr>
          <p:spPr>
            <a:xfrm>
              <a:off x="611560" y="127724"/>
              <a:ext cx="4104471" cy="646113"/>
            </a:xfrm>
            <a:prstGeom prst="rect">
              <a:avLst/>
            </a:prstGeom>
            <a:noFill/>
          </p:spPr>
          <p:txBody>
            <a:bodyPr wrap="square" lIns="91212" tIns="45612" rIns="91212" bIns="45612" rtlCol="0">
              <a:spAutoFit/>
            </a:bodyPr>
            <a:lstStyle/>
            <a:p>
              <a:pPr marL="456061" algn="r" defTabSz="912119"/>
              <a:r>
                <a:rPr lang="en-GB" sz="1800" b="1" dirty="0">
                  <a:solidFill>
                    <a:prstClr val="white">
                      <a:lumMod val="50000"/>
                    </a:prstClr>
                  </a:solidFill>
                  <a:latin typeface="Arial"/>
                  <a:ea typeface="Times New Roman"/>
                </a:rPr>
                <a:t>Hertfordshire and West</a:t>
              </a:r>
              <a:r>
                <a:rPr lang="en-GB" sz="1800" b="1" baseline="0" dirty="0">
                  <a:solidFill>
                    <a:prstClr val="white">
                      <a:lumMod val="50000"/>
                    </a:prstClr>
                  </a:solidFill>
                  <a:latin typeface="Arial"/>
                  <a:ea typeface="Times New Roman"/>
                </a:rPr>
                <a:t> Essex </a:t>
              </a:r>
              <a:br>
                <a:rPr lang="en-GB" sz="1800" b="1" baseline="0" dirty="0">
                  <a:solidFill>
                    <a:prstClr val="white">
                      <a:lumMod val="50000"/>
                    </a:prstClr>
                  </a:solidFill>
                  <a:latin typeface="Arial"/>
                  <a:ea typeface="Times New Roman"/>
                </a:rPr>
              </a:br>
              <a:r>
                <a:rPr lang="en-GB" sz="1800" b="1" baseline="0" dirty="0">
                  <a:solidFill>
                    <a:prstClr val="white">
                      <a:lumMod val="50000"/>
                    </a:prstClr>
                  </a:solidFill>
                  <a:latin typeface="Arial"/>
                  <a:ea typeface="Times New Roman"/>
                </a:rPr>
                <a:t>I</a:t>
              </a:r>
              <a:r>
                <a:rPr lang="en-GB" sz="1800" b="1" kern="1200" dirty="0">
                  <a:solidFill>
                    <a:prstClr val="white">
                      <a:lumMod val="50000"/>
                    </a:prstClr>
                  </a:solidFill>
                  <a:latin typeface="Arial"/>
                  <a:ea typeface="Times New Roman"/>
                  <a:cs typeface="+mn-cs"/>
                </a:rPr>
                <a:t>ntegrated Care System</a:t>
              </a:r>
            </a:p>
          </p:txBody>
        </p:sp>
        <p:pic>
          <p:nvPicPr>
            <p:cNvPr id="19" name="Picture 18"/>
            <p:cNvPicPr/>
            <p:nvPr userDrawn="1"/>
          </p:nvPicPr>
          <p:blipFill>
            <a:blip r:embed="rId3" cstate="print">
              <a:extLst>
                <a:ext uri="{28A0092B-C50C-407E-A947-70E740481C1C}">
                  <a14:useLocalDpi xmlns:a14="http://schemas.microsoft.com/office/drawing/2010/main" val="0"/>
                </a:ext>
              </a:extLst>
            </a:blip>
            <a:stretch>
              <a:fillRect/>
            </a:stretch>
          </p:blipFill>
          <p:spPr>
            <a:xfrm>
              <a:off x="7812057" y="172131"/>
              <a:ext cx="1224533" cy="514284"/>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4048" y="197996"/>
              <a:ext cx="1066665" cy="514285"/>
            </a:xfrm>
            <a:prstGeom prst="rect">
              <a:avLst/>
            </a:prstGeom>
          </p:spPr>
        </p:pic>
        <p:pic>
          <p:nvPicPr>
            <p:cNvPr id="21" name="Picture 20"/>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10000" r="90000">
                          <a14:foregroundMark x1="22238" y1="69231" x2="22238" y2="69231"/>
                          <a14:foregroundMark x1="26542" y1="69615" x2="26542" y2="69615"/>
                          <a14:foregroundMark x1="32425" y1="69038" x2="32425" y2="69038"/>
                          <a14:foregroundMark x1="36585" y1="68269" x2="36585" y2="68269"/>
                          <a14:foregroundMark x1="41033" y1="68077" x2="41033" y2="68077"/>
                          <a14:foregroundMark x1="44763" y1="67692" x2="44763" y2="67692"/>
                          <a14:foregroundMark x1="50933" y1="68269" x2="50933" y2="68269"/>
                          <a14:foregroundMark x1="56528" y1="67885" x2="56528" y2="67885"/>
                          <a14:foregroundMark x1="61263" y1="68269" x2="61263" y2="68269"/>
                          <a14:foregroundMark x1="65997" y1="67885" x2="65997" y2="67885"/>
                          <a14:foregroundMark x1="71019" y1="65577" x2="71019" y2="65577"/>
                          <a14:foregroundMark x1="71162" y1="68077" x2="71162" y2="68077"/>
                          <a14:foregroundMark x1="73458" y1="68462" x2="73458" y2="68462"/>
                          <a14:foregroundMark x1="77762" y1="69231" x2="77762" y2="69231"/>
                          <a14:backgroundMark x1="28838" y1="69615" x2="28838" y2="69615"/>
                          <a14:backgroundMark x1="56241" y1="71731" x2="56241" y2="71731"/>
                          <a14:backgroundMark x1="79627" y1="69808" x2="79627" y2="69808"/>
                        </a14:backgroundRemoval>
                      </a14:imgEffect>
                    </a14:imgLayer>
                  </a14:imgProps>
                </a:ext>
                <a:ext uri="{28A0092B-C50C-407E-A947-70E740481C1C}">
                  <a14:useLocalDpi xmlns:a14="http://schemas.microsoft.com/office/drawing/2010/main" val="0"/>
                </a:ext>
              </a:extLst>
            </a:blip>
            <a:stretch>
              <a:fillRect/>
            </a:stretch>
          </p:blipFill>
          <p:spPr>
            <a:xfrm>
              <a:off x="6228184" y="-102546"/>
              <a:ext cx="1400831" cy="1045096"/>
            </a:xfrm>
            <a:prstGeom prst="rect">
              <a:avLst/>
            </a:prstGeom>
          </p:spPr>
        </p:pic>
      </p:grpSp>
    </p:spTree>
    <p:extLst>
      <p:ext uri="{BB962C8B-B14F-4D97-AF65-F5344CB8AC3E}">
        <p14:creationId xmlns:p14="http://schemas.microsoft.com/office/powerpoint/2010/main" val="187269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EF8F8"/>
          </a:solidFill>
        </p:spPr>
        <p:txBody>
          <a:bodyPr/>
          <a:lstStyle/>
          <a:p>
            <a:r>
              <a:rPr lang="en-US"/>
              <a:t>Click to edit Master title style</a:t>
            </a:r>
            <a:endParaRPr lang="en-GB"/>
          </a:p>
        </p:txBody>
      </p:sp>
    </p:spTree>
    <p:extLst>
      <p:ext uri="{BB962C8B-B14F-4D97-AF65-F5344CB8AC3E}">
        <p14:creationId xmlns:p14="http://schemas.microsoft.com/office/powerpoint/2010/main" val="223330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 Full Width">
    <p:spTree>
      <p:nvGrpSpPr>
        <p:cNvPr id="1" name=""/>
        <p:cNvGrpSpPr/>
        <p:nvPr/>
      </p:nvGrpSpPr>
      <p:grpSpPr>
        <a:xfrm>
          <a:off x="0" y="0"/>
          <a:ext cx="0" cy="0"/>
          <a:chOff x="0" y="0"/>
          <a:chExt cx="0" cy="0"/>
        </a:xfrm>
      </p:grpSpPr>
      <p:sp>
        <p:nvSpPr>
          <p:cNvPr id="2" name="Title 1"/>
          <p:cNvSpPr>
            <a:spLocks noGrp="1"/>
          </p:cNvSpPr>
          <p:nvPr>
            <p:ph type="title"/>
          </p:nvPr>
        </p:nvSpPr>
        <p:spPr>
          <a:xfrm>
            <a:off x="-36512" y="-20538"/>
            <a:ext cx="9217024" cy="857250"/>
          </a:xfrm>
          <a:solidFill>
            <a:srgbClr val="EEF8F8"/>
          </a:solidFill>
        </p:spPr>
        <p:txBody>
          <a:bodyPr/>
          <a:lstStyle/>
          <a:p>
            <a:r>
              <a:rPr lang="en-US" dirty="0"/>
              <a:t>Click to edit Master title style</a:t>
            </a:r>
            <a:endParaRPr lang="en-GB" dirty="0"/>
          </a:p>
        </p:txBody>
      </p:sp>
    </p:spTree>
    <p:extLst>
      <p:ext uri="{BB962C8B-B14F-4D97-AF65-F5344CB8AC3E}">
        <p14:creationId xmlns:p14="http://schemas.microsoft.com/office/powerpoint/2010/main" val="1809545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5" name="Rectangle 4"/>
          <p:cNvSpPr/>
          <p:nvPr userDrawn="1"/>
        </p:nvSpPr>
        <p:spPr>
          <a:xfrm>
            <a:off x="-57718" y="-20538"/>
            <a:ext cx="9217024" cy="5164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0" hasCustomPrompt="1"/>
          </p:nvPr>
        </p:nvSpPr>
        <p:spPr>
          <a:xfrm>
            <a:off x="-57150" y="-20638"/>
            <a:ext cx="9217025" cy="5164138"/>
          </a:xfrm>
        </p:spPr>
        <p:txBody>
          <a:bodyPr/>
          <a:lstStyle>
            <a:lvl1pPr>
              <a:defRPr/>
            </a:lvl1pPr>
          </a:lstStyle>
          <a:p>
            <a:r>
              <a:rPr lang="en-GB" dirty="0"/>
              <a:t>Full size picture</a:t>
            </a:r>
          </a:p>
        </p:txBody>
      </p:sp>
    </p:spTree>
    <p:extLst>
      <p:ext uri="{BB962C8B-B14F-4D97-AF65-F5344CB8AC3E}">
        <p14:creationId xmlns:p14="http://schemas.microsoft.com/office/powerpoint/2010/main" val="208706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solidFill>
            <a:srgbClr val="EEF8F8"/>
          </a:solidFill>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685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Two Content alternate with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solidFill>
            <a:srgbClr val="EEF8F8"/>
          </a:solidFill>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251347"/>
          </a:xfrm>
          <a:solidFill>
            <a:srgbClr val="EEF8F8"/>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076326"/>
            <a:ext cx="3008313" cy="3379809"/>
          </a:xfrm>
          <a:solidFill>
            <a:srgbClr val="EEF8F8"/>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456135"/>
            <a:ext cx="5778992" cy="711331"/>
          </a:xfrm>
          <a:prstGeom prst="rect">
            <a:avLst/>
          </a:prstGeom>
        </p:spPr>
      </p:pic>
    </p:spTree>
    <p:extLst>
      <p:ext uri="{BB962C8B-B14F-4D97-AF65-F5344CB8AC3E}">
        <p14:creationId xmlns:p14="http://schemas.microsoft.com/office/powerpoint/2010/main" val="2220341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Two Content alternate without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solidFill>
            <a:srgbClr val="EEF8F8"/>
          </a:solidFill>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671218"/>
          </a:xfrm>
          <a:solidFill>
            <a:srgbClr val="EEF8F8"/>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076326"/>
            <a:ext cx="3008313" cy="3799680"/>
          </a:xfrm>
          <a:solidFill>
            <a:srgbClr val="EEF8F8"/>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91650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83568" y="1275606"/>
            <a:ext cx="7776864"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userDrawn="1"/>
        </p:nvSpPr>
        <p:spPr>
          <a:xfrm>
            <a:off x="683568" y="1491630"/>
            <a:ext cx="7740755" cy="923330"/>
          </a:xfrm>
          <a:prstGeom prst="rect">
            <a:avLst/>
          </a:prstGeom>
          <a:noFill/>
        </p:spPr>
        <p:txBody>
          <a:bodyPr wrap="square" rtlCol="0">
            <a:spAutoFit/>
          </a:bodyPr>
          <a:lstStyle/>
          <a:p>
            <a:pPr algn="ctr"/>
            <a:r>
              <a:rPr lang="en-GB" sz="5400" kern="1200" baseline="0" dirty="0">
                <a:solidFill>
                  <a:schemeClr val="tx1"/>
                </a:solidFill>
                <a:latin typeface="Arial" panose="020B0604020202020204" pitchFamily="34" charset="0"/>
                <a:ea typeface="+mj-ea"/>
                <a:cs typeface="Arial" panose="020B0604020202020204" pitchFamily="34" charset="0"/>
              </a:rPr>
              <a:t>Thank you</a:t>
            </a:r>
          </a:p>
        </p:txBody>
      </p:sp>
      <p:sp>
        <p:nvSpPr>
          <p:cNvPr id="9" name="Rectangle 8"/>
          <p:cNvSpPr/>
          <p:nvPr userDrawn="1"/>
        </p:nvSpPr>
        <p:spPr>
          <a:xfrm>
            <a:off x="1331640" y="2503957"/>
            <a:ext cx="6408409"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kern="1200" baseline="0" dirty="0">
                <a:solidFill>
                  <a:schemeClr val="tx1">
                    <a:lumMod val="65000"/>
                    <a:lumOff val="35000"/>
                  </a:schemeClr>
                </a:solidFill>
                <a:latin typeface="Arial" panose="020B0604020202020204" pitchFamily="34" charset="0"/>
                <a:ea typeface="+mn-ea"/>
                <a:cs typeface="+mn-cs"/>
              </a:rPr>
              <a:t>www.healthierfuture.org.uk</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272" y="4026397"/>
            <a:ext cx="9180512" cy="1130021"/>
          </a:xfrm>
          <a:prstGeom prst="rect">
            <a:avLst/>
          </a:prstGeom>
        </p:spPr>
      </p:pic>
    </p:spTree>
    <p:extLst>
      <p:ext uri="{BB962C8B-B14F-4D97-AF65-F5344CB8AC3E}">
        <p14:creationId xmlns:p14="http://schemas.microsoft.com/office/powerpoint/2010/main" val="1709965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51DA6-29D5-40AB-906F-927A267D88B1}"/>
              </a:ext>
            </a:extLst>
          </p:cNvPr>
          <p:cNvSpPr>
            <a:spLocks noGrp="1"/>
          </p:cNvSpPr>
          <p:nvPr>
            <p:ph type="dt" sz="half" idx="10"/>
          </p:nvPr>
        </p:nvSpPr>
        <p:spPr/>
        <p:txBody>
          <a:bodyPr/>
          <a:lstStyle/>
          <a:p>
            <a:fld id="{574AA86F-FD89-4988-8E45-608F554FCA77}" type="datetimeFigureOut">
              <a:rPr lang="en-GB" smtClean="0"/>
              <a:t>03/12/2020</a:t>
            </a:fld>
            <a:endParaRPr lang="en-GB" dirty="0"/>
          </a:p>
        </p:txBody>
      </p:sp>
      <p:sp>
        <p:nvSpPr>
          <p:cNvPr id="3" name="Footer Placeholder 2">
            <a:extLst>
              <a:ext uri="{FF2B5EF4-FFF2-40B4-BE49-F238E27FC236}">
                <a16:creationId xmlns:a16="http://schemas.microsoft.com/office/drawing/2014/main" id="{0A6009CA-A2B7-4081-9F6C-087FF5F7058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E3DB0A3-628D-405A-AE3F-65F572014BD0}"/>
              </a:ext>
            </a:extLst>
          </p:cNvPr>
          <p:cNvSpPr>
            <a:spLocks noGrp="1"/>
          </p:cNvSpPr>
          <p:nvPr>
            <p:ph type="sldNum" sz="quarter" idx="12"/>
          </p:nvPr>
        </p:nvSpPr>
        <p:spPr/>
        <p:txBody>
          <a:bodyPr/>
          <a:lstStyle/>
          <a:p>
            <a:fld id="{AEB8DC9F-03FB-4359-899B-7B17FA001FF7}" type="slidenum">
              <a:rPr lang="en-GB" smtClean="0"/>
              <a:t>‹#›</a:t>
            </a:fld>
            <a:endParaRPr lang="en-GB" dirty="0"/>
          </a:p>
        </p:txBody>
      </p:sp>
    </p:spTree>
    <p:extLst>
      <p:ext uri="{BB962C8B-B14F-4D97-AF65-F5344CB8AC3E}">
        <p14:creationId xmlns:p14="http://schemas.microsoft.com/office/powerpoint/2010/main" val="391357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sp>
        <p:nvSpPr>
          <p:cNvPr id="10" name="Content Placeholder 2"/>
          <p:cNvSpPr>
            <a:spLocks noGrp="1"/>
          </p:cNvSpPr>
          <p:nvPr>
            <p:ph idx="10"/>
          </p:nvPr>
        </p:nvSpPr>
        <p:spPr>
          <a:xfrm>
            <a:off x="4756807" y="1637954"/>
            <a:ext cx="4105496" cy="2793582"/>
          </a:xfrm>
          <a:prstGeom prst="rect">
            <a:avLst/>
          </a:prstGeom>
        </p:spPr>
        <p:txBody>
          <a:bodyPr/>
          <a:lstStyle>
            <a:lvl1pPr marL="0" indent="0">
              <a:buNone/>
              <a:defRPr/>
            </a:lvl1pPr>
          </a:lstStyle>
          <a:p>
            <a:pPr eaLnBrk="1" hangingPunct="1"/>
            <a:endParaRPr lang="en-US" altLang="en-US" sz="1224" dirty="0">
              <a:latin typeface="Arial MT Lt" charset="0"/>
            </a:endParaRPr>
          </a:p>
        </p:txBody>
      </p:sp>
      <p:sp>
        <p:nvSpPr>
          <p:cNvPr id="11" name="Text Placeholder 8"/>
          <p:cNvSpPr>
            <a:spLocks noGrp="1"/>
          </p:cNvSpPr>
          <p:nvPr>
            <p:ph type="body" sz="quarter" idx="11" hasCustomPrompt="1"/>
          </p:nvPr>
        </p:nvSpPr>
        <p:spPr>
          <a:xfrm>
            <a:off x="321465" y="653713"/>
            <a:ext cx="8229109" cy="293668"/>
          </a:xfrm>
          <a:prstGeom prst="rect">
            <a:avLst/>
          </a:prstGeom>
        </p:spPr>
        <p:txBody>
          <a:bodyPr/>
          <a:lstStyle>
            <a:lvl1pPr marL="0" indent="0">
              <a:buNone/>
              <a:defRPr sz="1700" baseline="0">
                <a:solidFill>
                  <a:schemeClr val="bg1"/>
                </a:solidFill>
                <a:latin typeface="Arial MT Lt"/>
              </a:defRPr>
            </a:lvl1pPr>
          </a:lstStyle>
          <a:p>
            <a:pPr lvl="0"/>
            <a:r>
              <a:rPr lang="en-US" dirty="0"/>
              <a:t>Text and image slide – Slide title in Arial</a:t>
            </a:r>
            <a:endParaRPr lang="en-GB" dirty="0"/>
          </a:p>
        </p:txBody>
      </p:sp>
      <p:sp>
        <p:nvSpPr>
          <p:cNvPr id="14" name="Text Placeholder 13"/>
          <p:cNvSpPr>
            <a:spLocks noGrp="1"/>
          </p:cNvSpPr>
          <p:nvPr>
            <p:ph type="body" sz="quarter" idx="13" hasCustomPrompt="1"/>
          </p:nvPr>
        </p:nvSpPr>
        <p:spPr>
          <a:xfrm>
            <a:off x="215584" y="1638925"/>
            <a:ext cx="4105496" cy="2793788"/>
          </a:xfrm>
          <a:prstGeom prst="rect">
            <a:avLst/>
          </a:prstGeom>
        </p:spPr>
        <p:txBody>
          <a:bodyPr/>
          <a:lstStyle>
            <a:lvl1pPr marL="194339" marR="0" indent="-194339" algn="l" defTabSz="621884" rtl="0" eaLnBrk="1" fontAlgn="auto" latinLnBrk="0" hangingPunct="1">
              <a:lnSpc>
                <a:spcPct val="90000"/>
              </a:lnSpc>
              <a:spcBef>
                <a:spcPts val="680"/>
              </a:spcBef>
              <a:spcAft>
                <a:spcPts val="0"/>
              </a:spcAft>
              <a:buClrTx/>
              <a:buSzTx/>
              <a:buFont typeface="Arial" panose="020B0604020202020204" pitchFamily="34" charset="0"/>
              <a:buChar char="•"/>
              <a:tabLst/>
              <a:defRPr sz="1224" baseline="0">
                <a:latin typeface="Arial MT Lt"/>
              </a:defRPr>
            </a:lvl1pPr>
            <a:lvl2pPr>
              <a:defRPr sz="1224"/>
            </a:lvl2pPr>
          </a:lstStyle>
          <a:p>
            <a:pPr lvl="0"/>
            <a:r>
              <a:rPr lang="en-US" dirty="0"/>
              <a:t>Text ranged left, one paragraph space between lines of text in black</a:t>
            </a:r>
          </a:p>
          <a:p>
            <a:pPr lvl="1"/>
            <a:r>
              <a:rPr lang="en-US" dirty="0"/>
              <a:t>Sub bullet</a:t>
            </a:r>
          </a:p>
          <a:p>
            <a:pPr lvl="0"/>
            <a:endParaRPr lang="en-US" dirty="0"/>
          </a:p>
          <a:p>
            <a:pPr marL="155471" marR="0" lvl="0" indent="-155471" algn="l" defTabSz="621884" rtl="0" eaLnBrk="1" fontAlgn="auto" latinLnBrk="0" hangingPunct="1">
              <a:lnSpc>
                <a:spcPct val="90000"/>
              </a:lnSpc>
              <a:spcBef>
                <a:spcPts val="680"/>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155471" marR="0" lvl="0" indent="-155471" algn="l" defTabSz="621884" rtl="0" eaLnBrk="1" fontAlgn="auto" latinLnBrk="0" hangingPunct="1">
              <a:lnSpc>
                <a:spcPct val="90000"/>
              </a:lnSpc>
              <a:spcBef>
                <a:spcPts val="680"/>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155471" marR="0" lvl="0" indent="-155471" algn="l" defTabSz="621884" rtl="0" eaLnBrk="1" fontAlgn="auto" latinLnBrk="0" hangingPunct="1">
              <a:lnSpc>
                <a:spcPct val="90000"/>
              </a:lnSpc>
              <a:spcBef>
                <a:spcPts val="680"/>
              </a:spcBef>
              <a:spcAft>
                <a:spcPts val="0"/>
              </a:spcAft>
              <a:buClrTx/>
              <a:buSzTx/>
              <a:buFont typeface="Arial" panose="020B0604020202020204" pitchFamily="34" charset="0"/>
              <a:buChar char="•"/>
              <a:tabLst/>
              <a:defRPr/>
            </a:pPr>
            <a:r>
              <a:rPr lang="en-US" dirty="0"/>
              <a:t>Text ranged left, one paragraph space between lines of text in black</a:t>
            </a:r>
          </a:p>
        </p:txBody>
      </p:sp>
      <p:sp>
        <p:nvSpPr>
          <p:cNvPr id="12" name="Text Placeholder 10"/>
          <p:cNvSpPr>
            <a:spLocks noGrp="1"/>
          </p:cNvSpPr>
          <p:nvPr>
            <p:ph type="body" sz="quarter" idx="12" hasCustomPrompt="1"/>
          </p:nvPr>
        </p:nvSpPr>
        <p:spPr>
          <a:xfrm>
            <a:off x="321465" y="979345"/>
            <a:ext cx="8229109" cy="293668"/>
          </a:xfrm>
          <a:prstGeom prst="rect">
            <a:avLst/>
          </a:prstGeom>
        </p:spPr>
        <p:txBody>
          <a:bodyPr/>
          <a:lstStyle>
            <a:lvl1pPr marL="0" indent="0">
              <a:buNone/>
              <a:defRPr sz="1700"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2760880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Icons and tex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2B6D5D-0892-4B4E-86D9-894852B1242C}"/>
              </a:ext>
            </a:extLst>
          </p:cNvPr>
          <p:cNvSpPr>
            <a:spLocks noGrp="1"/>
          </p:cNvSpPr>
          <p:nvPr>
            <p:ph type="ftr" sz="quarter" idx="11"/>
          </p:nvPr>
        </p:nvSpPr>
        <p:spPr/>
        <p:txBody>
          <a:bodyPr/>
          <a:lstStyle/>
          <a:p>
            <a:r>
              <a:rPr lang="en-GB" dirty="0"/>
              <a:t>PRESENTATION TITLE (ADD VIA INSERT, HEADER &amp; FOOTER)</a:t>
            </a:r>
          </a:p>
        </p:txBody>
      </p:sp>
      <p:sp>
        <p:nvSpPr>
          <p:cNvPr id="6" name="Slide Number Placeholder 5">
            <a:extLst>
              <a:ext uri="{FF2B5EF4-FFF2-40B4-BE49-F238E27FC236}">
                <a16:creationId xmlns:a16="http://schemas.microsoft.com/office/drawing/2014/main" id="{3B7428FC-C061-4730-9EA5-A52A00413991}"/>
              </a:ext>
            </a:extLst>
          </p:cNvPr>
          <p:cNvSpPr>
            <a:spLocks noGrp="1"/>
          </p:cNvSpPr>
          <p:nvPr>
            <p:ph type="sldNum" sz="quarter" idx="12"/>
          </p:nvPr>
        </p:nvSpPr>
        <p:spPr/>
        <p:txBody>
          <a:bodyPr/>
          <a:lstStyle/>
          <a:p>
            <a:fld id="{E4D355CA-84B7-41B1-B164-8BB439CC7C6B}" type="slidenum">
              <a:rPr lang="en-GB" smtClean="0"/>
              <a:pPr/>
              <a:t>‹#›</a:t>
            </a:fld>
            <a:endParaRPr lang="en-GB"/>
          </a:p>
        </p:txBody>
      </p:sp>
      <p:sp>
        <p:nvSpPr>
          <p:cNvPr id="7" name="Rectangle 6">
            <a:extLst>
              <a:ext uri="{FF2B5EF4-FFF2-40B4-BE49-F238E27FC236}">
                <a16:creationId xmlns:a16="http://schemas.microsoft.com/office/drawing/2014/main" id="{850AA271-B0BA-42CD-A544-17AAB1FA2EEA}"/>
              </a:ext>
            </a:extLst>
          </p:cNvPr>
          <p:cNvSpPr/>
          <p:nvPr userDrawn="1"/>
        </p:nvSpPr>
        <p:spPr>
          <a:xfrm>
            <a:off x="0" y="0"/>
            <a:ext cx="9144000" cy="1053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Content Placeholder 2">
            <a:extLst>
              <a:ext uri="{FF2B5EF4-FFF2-40B4-BE49-F238E27FC236}">
                <a16:creationId xmlns:a16="http://schemas.microsoft.com/office/drawing/2014/main" id="{699880E3-4DE3-A642-9738-DF49DDCC9AC5}"/>
              </a:ext>
            </a:extLst>
          </p:cNvPr>
          <p:cNvSpPr>
            <a:spLocks noGrp="1"/>
          </p:cNvSpPr>
          <p:nvPr>
            <p:ph idx="18" hasCustomPrompt="1"/>
          </p:nvPr>
        </p:nvSpPr>
        <p:spPr>
          <a:xfrm>
            <a:off x="727604" y="3059506"/>
            <a:ext cx="2358496" cy="1689101"/>
          </a:xfrm>
        </p:spPr>
        <p:txBody>
          <a:bodyPr vert="horz" lIns="0" tIns="0" rIns="0" bIns="0" rtlCol="0">
            <a:noAutofit/>
          </a:bodyPr>
          <a:lstStyle>
            <a:lvl1pPr>
              <a:defRPr lang="en-US" b="0" dirty="0" smtClean="0">
                <a:solidFill>
                  <a:srgbClr val="203232"/>
                </a:solidFill>
              </a:defRPr>
            </a:lvl1pPr>
            <a:lvl2pPr>
              <a:defRPr lang="en-US" dirty="0" smtClean="0"/>
            </a:lvl2pPr>
            <a:lvl3pPr>
              <a:defRPr lang="en-GB" dirty="0"/>
            </a:lvl3pPr>
            <a:lvl5pPr>
              <a:defRPr>
                <a:solidFill>
                  <a:schemeClr val="accent4"/>
                </a:solidFill>
              </a:defRPr>
            </a:lvl5pPr>
          </a:lstStyle>
          <a:p>
            <a:pPr lvl="0"/>
            <a:r>
              <a:rPr lang="en-GB" dirty="0"/>
              <a:t>Add Text</a:t>
            </a:r>
          </a:p>
        </p:txBody>
      </p:sp>
      <p:sp>
        <p:nvSpPr>
          <p:cNvPr id="17" name="Content Placeholder 2">
            <a:extLst>
              <a:ext uri="{FF2B5EF4-FFF2-40B4-BE49-F238E27FC236}">
                <a16:creationId xmlns:a16="http://schemas.microsoft.com/office/drawing/2014/main" id="{CF37D495-D835-8E4B-A177-5E12F893DDCA}"/>
              </a:ext>
            </a:extLst>
          </p:cNvPr>
          <p:cNvSpPr>
            <a:spLocks noGrp="1"/>
          </p:cNvSpPr>
          <p:nvPr>
            <p:ph idx="19" hasCustomPrompt="1"/>
          </p:nvPr>
        </p:nvSpPr>
        <p:spPr>
          <a:xfrm>
            <a:off x="6057900" y="3046657"/>
            <a:ext cx="2358496" cy="1689101"/>
          </a:xfrm>
        </p:spPr>
        <p:txBody>
          <a:bodyPr vert="horz" lIns="0" tIns="0" rIns="0" bIns="0" rtlCol="0">
            <a:noAutofit/>
          </a:bodyPr>
          <a:lstStyle>
            <a:lvl1pPr marL="0" marR="0" indent="0" algn="l" defTabSz="685800" rtl="0" eaLnBrk="1" fontAlgn="auto" latinLnBrk="0" hangingPunct="1">
              <a:lnSpc>
                <a:spcPts val="2160"/>
              </a:lnSpc>
              <a:spcBef>
                <a:spcPts val="0"/>
              </a:spcBef>
              <a:spcAft>
                <a:spcPts val="744"/>
              </a:spcAft>
              <a:buClrTx/>
              <a:buSzTx/>
              <a:buFont typeface="Arial" panose="020B0604020202020204" pitchFamily="34" charset="0"/>
              <a:buNone/>
              <a:tabLst/>
              <a:defRPr lang="en-US" b="0">
                <a:solidFill>
                  <a:srgbClr val="203232"/>
                </a:solidFill>
              </a:defRPr>
            </a:lvl1pPr>
            <a:lvl2pPr>
              <a:defRPr lang="en-US" dirty="0" smtClean="0"/>
            </a:lvl2pPr>
            <a:lvl3pPr>
              <a:defRPr lang="en-GB" dirty="0"/>
            </a:lvl3pPr>
            <a:lvl5pPr>
              <a:defRPr>
                <a:solidFill>
                  <a:schemeClr val="accent4"/>
                </a:solidFill>
              </a:defRPr>
            </a:lvl5pPr>
          </a:lstStyle>
          <a:p>
            <a:pPr marL="0" marR="0" lvl="0" indent="0" algn="l" defTabSz="685800" rtl="0" eaLnBrk="1" fontAlgn="auto" latinLnBrk="0" hangingPunct="1">
              <a:lnSpc>
                <a:spcPts val="2160"/>
              </a:lnSpc>
              <a:spcBef>
                <a:spcPts val="0"/>
              </a:spcBef>
              <a:spcAft>
                <a:spcPts val="744"/>
              </a:spcAft>
              <a:buClrTx/>
              <a:buSzTx/>
              <a:buFont typeface="Arial" panose="020B0604020202020204" pitchFamily="34" charset="0"/>
              <a:buNone/>
              <a:tabLst/>
              <a:defRPr/>
            </a:pPr>
            <a:r>
              <a:rPr lang="en-GB" dirty="0"/>
              <a:t>Add </a:t>
            </a:r>
            <a:r>
              <a:rPr lang="en-US" dirty="0"/>
              <a:t>Text</a:t>
            </a:r>
            <a:endParaRPr lang="en-GB" dirty="0"/>
          </a:p>
        </p:txBody>
      </p:sp>
      <p:sp>
        <p:nvSpPr>
          <p:cNvPr id="18" name="Content Placeholder 2">
            <a:extLst>
              <a:ext uri="{FF2B5EF4-FFF2-40B4-BE49-F238E27FC236}">
                <a16:creationId xmlns:a16="http://schemas.microsoft.com/office/drawing/2014/main" id="{A6804C7E-983C-9246-90C0-AF8A0CE2CA84}"/>
              </a:ext>
            </a:extLst>
          </p:cNvPr>
          <p:cNvSpPr>
            <a:spLocks noGrp="1"/>
          </p:cNvSpPr>
          <p:nvPr>
            <p:ph idx="20" hasCustomPrompt="1"/>
          </p:nvPr>
        </p:nvSpPr>
        <p:spPr>
          <a:xfrm>
            <a:off x="3392752" y="3046657"/>
            <a:ext cx="2358496" cy="1689101"/>
          </a:xfrm>
        </p:spPr>
        <p:txBody>
          <a:bodyPr vert="horz" lIns="0" tIns="0" rIns="0" bIns="0" rtlCol="0">
            <a:noAutofit/>
          </a:bodyPr>
          <a:lstStyle>
            <a:lvl1pPr marL="0" marR="0" indent="0" algn="l" defTabSz="685800" rtl="0" eaLnBrk="1" fontAlgn="auto" latinLnBrk="0" hangingPunct="1">
              <a:lnSpc>
                <a:spcPts val="2160"/>
              </a:lnSpc>
              <a:spcBef>
                <a:spcPts val="0"/>
              </a:spcBef>
              <a:spcAft>
                <a:spcPts val="744"/>
              </a:spcAft>
              <a:buClrTx/>
              <a:buSzTx/>
              <a:buFont typeface="Arial" panose="020B0604020202020204" pitchFamily="34" charset="0"/>
              <a:buNone/>
              <a:tabLst/>
              <a:defRPr lang="en-US" b="0">
                <a:solidFill>
                  <a:srgbClr val="203232"/>
                </a:solidFill>
              </a:defRPr>
            </a:lvl1pPr>
            <a:lvl2pPr>
              <a:defRPr lang="en-US" dirty="0" smtClean="0"/>
            </a:lvl2pPr>
            <a:lvl3pPr>
              <a:defRPr lang="en-GB" dirty="0"/>
            </a:lvl3pPr>
            <a:lvl5pPr>
              <a:defRPr>
                <a:solidFill>
                  <a:schemeClr val="accent4"/>
                </a:solidFill>
              </a:defRPr>
            </a:lvl5pPr>
          </a:lstStyle>
          <a:p>
            <a:pPr marL="0" marR="0" lvl="0" indent="0" algn="l" defTabSz="685800" rtl="0" eaLnBrk="1" fontAlgn="auto" latinLnBrk="0" hangingPunct="1">
              <a:lnSpc>
                <a:spcPts val="2160"/>
              </a:lnSpc>
              <a:spcBef>
                <a:spcPts val="0"/>
              </a:spcBef>
              <a:spcAft>
                <a:spcPts val="744"/>
              </a:spcAft>
              <a:buClrTx/>
              <a:buSzTx/>
              <a:buFont typeface="Arial" panose="020B0604020202020204" pitchFamily="34" charset="0"/>
              <a:buNone/>
              <a:tabLst/>
              <a:defRPr/>
            </a:pPr>
            <a:r>
              <a:rPr lang="en-GB" dirty="0"/>
              <a:t>Add </a:t>
            </a:r>
            <a:r>
              <a:rPr lang="en-US" dirty="0"/>
              <a:t>Text</a:t>
            </a:r>
          </a:p>
        </p:txBody>
      </p:sp>
      <p:sp>
        <p:nvSpPr>
          <p:cNvPr id="8" name="Picture Placeholder 7">
            <a:extLst>
              <a:ext uri="{FF2B5EF4-FFF2-40B4-BE49-F238E27FC236}">
                <a16:creationId xmlns:a16="http://schemas.microsoft.com/office/drawing/2014/main" id="{84410427-8F1D-7541-9C05-AFDD3531678D}"/>
              </a:ext>
            </a:extLst>
          </p:cNvPr>
          <p:cNvSpPr>
            <a:spLocks noGrp="1"/>
          </p:cNvSpPr>
          <p:nvPr>
            <p:ph type="pic" sz="quarter" idx="23"/>
          </p:nvPr>
        </p:nvSpPr>
        <p:spPr>
          <a:xfrm>
            <a:off x="1096632" y="1230707"/>
            <a:ext cx="1620440" cy="1620441"/>
          </a:xfrm>
        </p:spPr>
        <p:txBody>
          <a:bodyPr/>
          <a:lstStyle/>
          <a:p>
            <a:endParaRPr lang="en-US"/>
          </a:p>
        </p:txBody>
      </p:sp>
      <p:sp>
        <p:nvSpPr>
          <p:cNvPr id="20" name="Picture Placeholder 7">
            <a:extLst>
              <a:ext uri="{FF2B5EF4-FFF2-40B4-BE49-F238E27FC236}">
                <a16:creationId xmlns:a16="http://schemas.microsoft.com/office/drawing/2014/main" id="{8B7D5964-7A97-5742-8717-CCB747F84A08}"/>
              </a:ext>
            </a:extLst>
          </p:cNvPr>
          <p:cNvSpPr>
            <a:spLocks noGrp="1"/>
          </p:cNvSpPr>
          <p:nvPr>
            <p:ph type="pic" sz="quarter" idx="24"/>
          </p:nvPr>
        </p:nvSpPr>
        <p:spPr>
          <a:xfrm>
            <a:off x="3761779" y="1230707"/>
            <a:ext cx="1620440" cy="1620441"/>
          </a:xfrm>
        </p:spPr>
        <p:txBody>
          <a:bodyPr/>
          <a:lstStyle/>
          <a:p>
            <a:endParaRPr lang="en-US"/>
          </a:p>
        </p:txBody>
      </p:sp>
      <p:sp>
        <p:nvSpPr>
          <p:cNvPr id="21" name="Picture Placeholder 7">
            <a:extLst>
              <a:ext uri="{FF2B5EF4-FFF2-40B4-BE49-F238E27FC236}">
                <a16:creationId xmlns:a16="http://schemas.microsoft.com/office/drawing/2014/main" id="{344933FE-A401-A841-9AC3-B75285AA32D2}"/>
              </a:ext>
            </a:extLst>
          </p:cNvPr>
          <p:cNvSpPr>
            <a:spLocks noGrp="1"/>
          </p:cNvSpPr>
          <p:nvPr>
            <p:ph type="pic" sz="quarter" idx="25"/>
          </p:nvPr>
        </p:nvSpPr>
        <p:spPr>
          <a:xfrm>
            <a:off x="6426928" y="1230707"/>
            <a:ext cx="1620440" cy="1620441"/>
          </a:xfrm>
        </p:spPr>
        <p:txBody>
          <a:bodyPr/>
          <a:lstStyle/>
          <a:p>
            <a:endParaRPr lang="en-US"/>
          </a:p>
        </p:txBody>
      </p:sp>
    </p:spTree>
    <p:extLst>
      <p:ext uri="{BB962C8B-B14F-4D97-AF65-F5344CB8AC3E}">
        <p14:creationId xmlns:p14="http://schemas.microsoft.com/office/powerpoint/2010/main" val="252894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EF8F8"/>
          </a:solidFill>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200151"/>
            <a:ext cx="8229600" cy="3252556"/>
          </a:xfrm>
          <a:solidFill>
            <a:srgbClr val="EEF8F8"/>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456135"/>
            <a:ext cx="5778992" cy="711331"/>
          </a:xfrm>
          <a:prstGeom prst="rect">
            <a:avLst/>
          </a:prstGeom>
        </p:spPr>
      </p:pic>
    </p:spTree>
    <p:extLst>
      <p:ext uri="{BB962C8B-B14F-4D97-AF65-F5344CB8AC3E}">
        <p14:creationId xmlns:p14="http://schemas.microsoft.com/office/powerpoint/2010/main" val="2182705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screen">
    <p:spTree>
      <p:nvGrpSpPr>
        <p:cNvPr id="1" name=""/>
        <p:cNvGrpSpPr/>
        <p:nvPr/>
      </p:nvGrpSpPr>
      <p:grpSpPr>
        <a:xfrm>
          <a:off x="0" y="0"/>
          <a:ext cx="0" cy="0"/>
          <a:chOff x="0" y="0"/>
          <a:chExt cx="0" cy="0"/>
        </a:xfrm>
      </p:grpSpPr>
      <p:sp>
        <p:nvSpPr>
          <p:cNvPr id="2" name="Title 1"/>
          <p:cNvSpPr>
            <a:spLocks noGrp="1"/>
          </p:cNvSpPr>
          <p:nvPr>
            <p:ph type="title"/>
          </p:nvPr>
        </p:nvSpPr>
        <p:spPr>
          <a:xfrm>
            <a:off x="-36512" y="-20538"/>
            <a:ext cx="9252520" cy="857250"/>
          </a:xfrm>
          <a:solidFill>
            <a:srgbClr val="EEF8F8"/>
          </a:solidFill>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6512" y="843558"/>
            <a:ext cx="9217024" cy="3609149"/>
          </a:xfrm>
          <a:solidFill>
            <a:srgbClr val="EEF8F8"/>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456135"/>
            <a:ext cx="5778992" cy="711331"/>
          </a:xfrm>
          <a:prstGeom prst="rect">
            <a:avLst/>
          </a:prstGeom>
        </p:spPr>
      </p:pic>
    </p:spTree>
    <p:extLst>
      <p:ext uri="{BB962C8B-B14F-4D97-AF65-F5344CB8AC3E}">
        <p14:creationId xmlns:p14="http://schemas.microsoft.com/office/powerpoint/2010/main" val="78361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5486"/>
            <a:ext cx="8229600" cy="4260649"/>
          </a:xfrm>
          <a:solidFill>
            <a:srgbClr val="EEF8F8"/>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456135"/>
            <a:ext cx="5778992" cy="711331"/>
          </a:xfrm>
          <a:prstGeom prst="rect">
            <a:avLst/>
          </a:prstGeom>
        </p:spPr>
      </p:pic>
    </p:spTree>
    <p:extLst>
      <p:ext uri="{BB962C8B-B14F-4D97-AF65-F5344CB8AC3E}">
        <p14:creationId xmlns:p14="http://schemas.microsoft.com/office/powerpoint/2010/main" val="147951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creen Content without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 y="-20538"/>
            <a:ext cx="9180512" cy="5164038"/>
          </a:xfrm>
          <a:solidFill>
            <a:srgbClr val="EEF8F8"/>
          </a:solidFill>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9821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414601"/>
            <a:ext cx="7772400" cy="1021556"/>
          </a:xfrm>
          <a:noFill/>
        </p:spPr>
        <p:txBody>
          <a:bodyPr anchor="t">
            <a:noAutofit/>
          </a:bodyPr>
          <a:lstStyle>
            <a:lvl1pPr algn="l">
              <a:defRPr sz="4000" b="1" cap="none">
                <a:solidFill>
                  <a:schemeClr val="tx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1289460"/>
            <a:ext cx="7772400" cy="1125140"/>
          </a:xfrm>
          <a:noFill/>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7679"/>
          <a:stretch/>
        </p:blipFill>
        <p:spPr>
          <a:xfrm>
            <a:off x="-15731" y="3442294"/>
            <a:ext cx="9144000" cy="1701206"/>
          </a:xfrm>
          <a:prstGeom prst="rect">
            <a:avLst/>
          </a:prstGeom>
        </p:spPr>
      </p:pic>
      <p:grpSp>
        <p:nvGrpSpPr>
          <p:cNvPr id="9" name="Group 8"/>
          <p:cNvGrpSpPr/>
          <p:nvPr userDrawn="1"/>
        </p:nvGrpSpPr>
        <p:grpSpPr>
          <a:xfrm>
            <a:off x="611560" y="-102546"/>
            <a:ext cx="8425030" cy="1045096"/>
            <a:chOff x="611560" y="-102546"/>
            <a:chExt cx="8425030" cy="1045096"/>
          </a:xfrm>
        </p:grpSpPr>
        <p:sp>
          <p:nvSpPr>
            <p:cNvPr id="10" name="TextBox 9"/>
            <p:cNvSpPr txBox="1"/>
            <p:nvPr userDrawn="1"/>
          </p:nvSpPr>
          <p:spPr>
            <a:xfrm>
              <a:off x="611560" y="127724"/>
              <a:ext cx="4104471" cy="646113"/>
            </a:xfrm>
            <a:prstGeom prst="rect">
              <a:avLst/>
            </a:prstGeom>
            <a:noFill/>
          </p:spPr>
          <p:txBody>
            <a:bodyPr wrap="square" lIns="91212" tIns="45612" rIns="91212" bIns="45612" rtlCol="0">
              <a:spAutoFit/>
            </a:bodyPr>
            <a:lstStyle/>
            <a:p>
              <a:pPr marL="456061" algn="r" defTabSz="912119"/>
              <a:r>
                <a:rPr lang="en-GB" sz="1800" b="1" dirty="0">
                  <a:solidFill>
                    <a:prstClr val="white">
                      <a:lumMod val="50000"/>
                    </a:prstClr>
                  </a:solidFill>
                  <a:latin typeface="Arial"/>
                  <a:ea typeface="Times New Roman"/>
                </a:rPr>
                <a:t>Hertfordshire and West</a:t>
              </a:r>
              <a:r>
                <a:rPr lang="en-GB" sz="1800" b="1" baseline="0" dirty="0">
                  <a:solidFill>
                    <a:prstClr val="white">
                      <a:lumMod val="50000"/>
                    </a:prstClr>
                  </a:solidFill>
                  <a:latin typeface="Arial"/>
                  <a:ea typeface="Times New Roman"/>
                </a:rPr>
                <a:t> Essex </a:t>
              </a:r>
              <a:br>
                <a:rPr lang="en-GB" sz="1800" b="1" baseline="0" dirty="0">
                  <a:solidFill>
                    <a:prstClr val="white">
                      <a:lumMod val="50000"/>
                    </a:prstClr>
                  </a:solidFill>
                  <a:latin typeface="Arial"/>
                  <a:ea typeface="Times New Roman"/>
                </a:rPr>
              </a:br>
              <a:r>
                <a:rPr lang="en-GB" sz="1800" b="1" baseline="0" dirty="0">
                  <a:solidFill>
                    <a:prstClr val="white">
                      <a:lumMod val="50000"/>
                    </a:prstClr>
                  </a:solidFill>
                  <a:latin typeface="Arial"/>
                  <a:ea typeface="Times New Roman"/>
                </a:rPr>
                <a:t>I</a:t>
              </a:r>
              <a:r>
                <a:rPr lang="en-GB" sz="1800" b="1" kern="1200" dirty="0">
                  <a:solidFill>
                    <a:prstClr val="white">
                      <a:lumMod val="50000"/>
                    </a:prstClr>
                  </a:solidFill>
                  <a:latin typeface="Arial"/>
                  <a:ea typeface="Times New Roman"/>
                  <a:cs typeface="+mn-cs"/>
                </a:rPr>
                <a:t>ntegrated Care System</a:t>
              </a:r>
            </a:p>
          </p:txBody>
        </p:sp>
        <p:pic>
          <p:nvPicPr>
            <p:cNvPr id="11" name="Picture 10"/>
            <p:cNvPicPr/>
            <p:nvPr userDrawn="1"/>
          </p:nvPicPr>
          <p:blipFill>
            <a:blip r:embed="rId3" cstate="print">
              <a:extLst>
                <a:ext uri="{28A0092B-C50C-407E-A947-70E740481C1C}">
                  <a14:useLocalDpi xmlns:a14="http://schemas.microsoft.com/office/drawing/2010/main" val="0"/>
                </a:ext>
              </a:extLst>
            </a:blip>
            <a:stretch>
              <a:fillRect/>
            </a:stretch>
          </p:blipFill>
          <p:spPr>
            <a:xfrm>
              <a:off x="7812057" y="172131"/>
              <a:ext cx="1224533" cy="51428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04048" y="197996"/>
              <a:ext cx="1066665" cy="514285"/>
            </a:xfrm>
            <a:prstGeom prst="rect">
              <a:avLst/>
            </a:prstGeom>
          </p:spPr>
        </p:pic>
        <p:pic>
          <p:nvPicPr>
            <p:cNvPr id="13" name="Picture 12"/>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0000" b="90000" l="10000" r="90000">
                          <a14:foregroundMark x1="22238" y1="69231" x2="22238" y2="69231"/>
                          <a14:foregroundMark x1="26542" y1="69615" x2="26542" y2="69615"/>
                          <a14:foregroundMark x1="32425" y1="69038" x2="32425" y2="69038"/>
                          <a14:foregroundMark x1="36585" y1="68269" x2="36585" y2="68269"/>
                          <a14:foregroundMark x1="41033" y1="68077" x2="41033" y2="68077"/>
                          <a14:foregroundMark x1="44763" y1="67692" x2="44763" y2="67692"/>
                          <a14:foregroundMark x1="50933" y1="68269" x2="50933" y2="68269"/>
                          <a14:foregroundMark x1="56528" y1="67885" x2="56528" y2="67885"/>
                          <a14:foregroundMark x1="61263" y1="68269" x2="61263" y2="68269"/>
                          <a14:foregroundMark x1="65997" y1="67885" x2="65997" y2="67885"/>
                          <a14:foregroundMark x1="71019" y1="65577" x2="71019" y2="65577"/>
                          <a14:foregroundMark x1="71162" y1="68077" x2="71162" y2="68077"/>
                          <a14:foregroundMark x1="73458" y1="68462" x2="73458" y2="68462"/>
                          <a14:foregroundMark x1="77762" y1="69231" x2="77762" y2="69231"/>
                          <a14:backgroundMark x1="28838" y1="69615" x2="28838" y2="69615"/>
                          <a14:backgroundMark x1="56241" y1="71731" x2="56241" y2="71731"/>
                          <a14:backgroundMark x1="79627" y1="69808" x2="79627" y2="69808"/>
                        </a14:backgroundRemoval>
                      </a14:imgEffect>
                    </a14:imgLayer>
                  </a14:imgProps>
                </a:ext>
                <a:ext uri="{28A0092B-C50C-407E-A947-70E740481C1C}">
                  <a14:useLocalDpi xmlns:a14="http://schemas.microsoft.com/office/drawing/2010/main" val="0"/>
                </a:ext>
              </a:extLst>
            </a:blip>
            <a:stretch>
              <a:fillRect/>
            </a:stretch>
          </p:blipFill>
          <p:spPr>
            <a:xfrm>
              <a:off x="6228184" y="-102546"/>
              <a:ext cx="1400831" cy="1045096"/>
            </a:xfrm>
            <a:prstGeom prst="rect">
              <a:avLst/>
            </a:prstGeom>
          </p:spPr>
        </p:pic>
      </p:grpSp>
    </p:spTree>
    <p:extLst>
      <p:ext uri="{BB962C8B-B14F-4D97-AF65-F5344CB8AC3E}">
        <p14:creationId xmlns:p14="http://schemas.microsoft.com/office/powerpoint/2010/main" val="332575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with footer">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EF8F8"/>
          </a:solidFill>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178321"/>
            <a:ext cx="4038600" cy="3277813"/>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178321"/>
            <a:ext cx="4038600" cy="3277813"/>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456135"/>
            <a:ext cx="5778992" cy="711331"/>
          </a:xfrm>
          <a:prstGeom prst="rect">
            <a:avLst/>
          </a:prstGeom>
        </p:spPr>
      </p:pic>
    </p:spTree>
    <p:extLst>
      <p:ext uri="{BB962C8B-B14F-4D97-AF65-F5344CB8AC3E}">
        <p14:creationId xmlns:p14="http://schemas.microsoft.com/office/powerpoint/2010/main" val="356432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without footer">
    <p:spTree>
      <p:nvGrpSpPr>
        <p:cNvPr id="1" name=""/>
        <p:cNvGrpSpPr/>
        <p:nvPr/>
      </p:nvGrpSpPr>
      <p:grpSpPr>
        <a:xfrm>
          <a:off x="0" y="0"/>
          <a:ext cx="0" cy="0"/>
          <a:chOff x="0" y="0"/>
          <a:chExt cx="0" cy="0"/>
        </a:xfrm>
      </p:grpSpPr>
      <p:sp>
        <p:nvSpPr>
          <p:cNvPr id="2" name="Title 1"/>
          <p:cNvSpPr>
            <a:spLocks noGrp="1"/>
          </p:cNvSpPr>
          <p:nvPr>
            <p:ph type="title"/>
          </p:nvPr>
        </p:nvSpPr>
        <p:spPr>
          <a:solidFill>
            <a:srgbClr val="EEF8F8"/>
          </a:solidFill>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178322"/>
            <a:ext cx="4038600" cy="3697684"/>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178322"/>
            <a:ext cx="4038600" cy="3697684"/>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2017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without footer title full width">
    <p:spTree>
      <p:nvGrpSpPr>
        <p:cNvPr id="1" name=""/>
        <p:cNvGrpSpPr/>
        <p:nvPr/>
      </p:nvGrpSpPr>
      <p:grpSpPr>
        <a:xfrm>
          <a:off x="0" y="0"/>
          <a:ext cx="0" cy="0"/>
          <a:chOff x="0" y="0"/>
          <a:chExt cx="0" cy="0"/>
        </a:xfrm>
      </p:grpSpPr>
      <p:sp>
        <p:nvSpPr>
          <p:cNvPr id="2" name="Title 1"/>
          <p:cNvSpPr>
            <a:spLocks noGrp="1"/>
          </p:cNvSpPr>
          <p:nvPr>
            <p:ph type="title"/>
          </p:nvPr>
        </p:nvSpPr>
        <p:spPr>
          <a:xfrm>
            <a:off x="-495537" y="-20538"/>
            <a:ext cx="10098563" cy="857250"/>
          </a:xfrm>
          <a:solidFill>
            <a:srgbClr val="EEF8F8"/>
          </a:solidFill>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178322"/>
            <a:ext cx="4038600" cy="3697684"/>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178322"/>
            <a:ext cx="4038600" cy="3697684"/>
          </a:xfrm>
          <a:solidFill>
            <a:srgbClr val="EEF8F8"/>
          </a:solidFill>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89410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23225"/>
          <a:stretch/>
        </p:blipFill>
        <p:spPr bwMode="auto">
          <a:xfrm>
            <a:off x="-47550" y="-26754"/>
            <a:ext cx="9228062" cy="5176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205979"/>
            <a:ext cx="8229600" cy="857250"/>
          </a:xfrm>
          <a:prstGeom prst="rect">
            <a:avLst/>
          </a:prstGeom>
          <a:solidFill>
            <a:srgbClr val="EEF8F8"/>
          </a:solid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00151"/>
            <a:ext cx="8229600" cy="3394472"/>
          </a:xfrm>
          <a:prstGeom prst="rect">
            <a:avLst/>
          </a:prstGeom>
          <a:solidFill>
            <a:srgbClr val="EEF8F8"/>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004647E-74C7-423E-B286-17823751C959}" type="datetimeFigureOut">
              <a:rPr lang="en-GB" smtClean="0"/>
              <a:t>03/12/2020</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119438-AA95-417E-94C8-89C124253AB0}" type="slidenum">
              <a:rPr lang="en-GB" smtClean="0"/>
              <a:t>‹#›</a:t>
            </a:fld>
            <a:endParaRPr lang="en-GB" dirty="0"/>
          </a:p>
        </p:txBody>
      </p:sp>
    </p:spTree>
    <p:extLst>
      <p:ext uri="{BB962C8B-B14F-4D97-AF65-F5344CB8AC3E}">
        <p14:creationId xmlns:p14="http://schemas.microsoft.com/office/powerpoint/2010/main" val="957374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8" r:id="rId4"/>
    <p:sldLayoutId id="2147483659" r:id="rId5"/>
    <p:sldLayoutId id="2147483651" r:id="rId6"/>
    <p:sldLayoutId id="2147483652" r:id="rId7"/>
    <p:sldLayoutId id="2147483660" r:id="rId8"/>
    <p:sldLayoutId id="2147483664" r:id="rId9"/>
    <p:sldLayoutId id="2147483654" r:id="rId10"/>
    <p:sldLayoutId id="2147483663" r:id="rId11"/>
    <p:sldLayoutId id="2147483655" r:id="rId12"/>
    <p:sldLayoutId id="2147483657" r:id="rId13"/>
    <p:sldLayoutId id="2147483656" r:id="rId14"/>
    <p:sldLayoutId id="2147483661" r:id="rId15"/>
    <p:sldLayoutId id="2147483662" r:id="rId16"/>
    <p:sldLayoutId id="2147483666" r:id="rId17"/>
    <p:sldLayoutId id="2147483667" r:id="rId18"/>
    <p:sldLayoutId id="2147483668" r:id="rId19"/>
  </p:sldLayoutIdLst>
  <p:txStyles>
    <p:titleStyle>
      <a:lvl1pPr algn="ctr" defTabSz="914400" rtl="0" eaLnBrk="1" latinLnBrk="0" hangingPunct="1">
        <a:spcBef>
          <a:spcPct val="0"/>
        </a:spcBef>
        <a:buNone/>
        <a:defRPr lang="en-GB" sz="4400" kern="1200" baseline="0" dirty="0" smtClean="0">
          <a:solidFill>
            <a:srgbClr val="00808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1.png"/><Relationship Id="rId18" Type="http://schemas.openxmlformats.org/officeDocument/2006/relationships/image" Target="NULL"/><Relationship Id="rId3" Type="http://schemas.openxmlformats.org/officeDocument/2006/relationships/diagramLayout" Target="../diagrams/layout2.xml"/><Relationship Id="rId7" Type="http://schemas.openxmlformats.org/officeDocument/2006/relationships/image" Target="../media/image18.png"/><Relationship Id="rId12" Type="http://schemas.openxmlformats.org/officeDocument/2006/relationships/image" Target="NULL"/><Relationship Id="rId17" Type="http://schemas.openxmlformats.org/officeDocument/2006/relationships/image" Target="../media/image23.png"/><Relationship Id="rId2" Type="http://schemas.openxmlformats.org/officeDocument/2006/relationships/diagramData" Target="../diagrams/data2.xml"/><Relationship Id="rId16" Type="http://schemas.openxmlformats.org/officeDocument/2006/relationships/image" Target="NULL"/><Relationship Id="rId1" Type="http://schemas.openxmlformats.org/officeDocument/2006/relationships/slideLayout" Target="../slideLayouts/slideLayout18.xml"/><Relationship Id="rId6" Type="http://schemas.microsoft.com/office/2007/relationships/diagramDrawing" Target="../diagrams/drawing2.xml"/><Relationship Id="rId11" Type="http://schemas.openxmlformats.org/officeDocument/2006/relationships/image" Target="../media/image20.png"/><Relationship Id="rId5" Type="http://schemas.openxmlformats.org/officeDocument/2006/relationships/diagramColors" Target="../diagrams/colors2.xml"/><Relationship Id="rId15" Type="http://schemas.openxmlformats.org/officeDocument/2006/relationships/image" Target="../media/image22.png"/><Relationship Id="rId10" Type="http://schemas.openxmlformats.org/officeDocument/2006/relationships/image" Target="NULL"/><Relationship Id="rId4" Type="http://schemas.openxmlformats.org/officeDocument/2006/relationships/diagramQuickStyle" Target="../diagrams/quickStyle2.xml"/><Relationship Id="rId9" Type="http://schemas.openxmlformats.org/officeDocument/2006/relationships/image" Target="../media/image19.png"/><Relationship Id="rId1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hyperlink" Target="http://www.herts.ac.uk/about-us/school-and-college-liaison/getting-ready-for-university/gaining-experience-during-a-lockdown"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herts.ac.uk/about-us/school-and-college-liaison/getting-ready-for-university/personal-statement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hyperlink" Target="https://www.facebook.com/PrincesTrustEastOfEngland" TargetMode="External"/><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hyperlink" Target="https://www.princes-trust.org.uk/" TargetMode="External"/><Relationship Id="rId1" Type="http://schemas.openxmlformats.org/officeDocument/2006/relationships/slideLayout" Target="../slideLayouts/slideLayout2.xml"/><Relationship Id="rId6" Type="http://schemas.openxmlformats.org/officeDocument/2006/relationships/hyperlink" Target="https://www.youtube.com/user/princestrust" TargetMode="External"/><Relationship Id="rId11" Type="http://schemas.openxmlformats.org/officeDocument/2006/relationships/image" Target="../media/image12.png"/><Relationship Id="rId5" Type="http://schemas.openxmlformats.org/officeDocument/2006/relationships/hyperlink" Target="https://twitter.com/TrustEngland" TargetMode="External"/><Relationship Id="rId10" Type="http://schemas.openxmlformats.org/officeDocument/2006/relationships/image" Target="../media/image11.png"/><Relationship Id="rId4" Type="http://schemas.openxmlformats.org/officeDocument/2006/relationships/hyperlink" Target="https://twitter.com/princestrust" TargetMode="Externa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rPr>
              <a:t>Hello and welcome to</a:t>
            </a:r>
            <a:endParaRPr lang="en-GB" dirty="0">
              <a:solidFill>
                <a:schemeClr val="tx1"/>
              </a:solidFill>
            </a:endParaRPr>
          </a:p>
        </p:txBody>
      </p:sp>
      <p:sp>
        <p:nvSpPr>
          <p:cNvPr id="3" name="Content Placeholder 2"/>
          <p:cNvSpPr>
            <a:spLocks noGrp="1"/>
          </p:cNvSpPr>
          <p:nvPr>
            <p:ph idx="1"/>
          </p:nvPr>
        </p:nvSpPr>
        <p:spPr/>
        <p:txBody>
          <a:bodyPr/>
          <a:lstStyle/>
          <a:p>
            <a:r>
              <a:rPr lang="en-GB" dirty="0" smtClean="0">
                <a:latin typeface="Calibri" panose="020F0502020204030204" pitchFamily="34" charset="0"/>
                <a:ea typeface="Calibri" panose="020F0502020204030204" pitchFamily="34" charset="0"/>
              </a:rPr>
              <a:t>Virtual </a:t>
            </a:r>
            <a:r>
              <a:rPr lang="en-GB" dirty="0">
                <a:latin typeface="Calibri" panose="020F0502020204030204" pitchFamily="34" charset="0"/>
                <a:ea typeface="Calibri" panose="020F0502020204030204" pitchFamily="34" charset="0"/>
              </a:rPr>
              <a:t>Future Heroes </a:t>
            </a:r>
            <a:r>
              <a:rPr lang="en-GB" dirty="0" smtClean="0">
                <a:latin typeface="Calibri" panose="020F0502020204030204" pitchFamily="34" charset="0"/>
                <a:ea typeface="Calibri" panose="020F0502020204030204" pitchFamily="34" charset="0"/>
              </a:rPr>
              <a:t>Routes into </a:t>
            </a:r>
            <a:r>
              <a:rPr lang="en-GB" dirty="0" smtClean="0">
                <a:latin typeface="Calibri" panose="020F0502020204030204" pitchFamily="34" charset="0"/>
                <a:ea typeface="Calibri" panose="020F0502020204030204" pitchFamily="34" charset="0"/>
              </a:rPr>
              <a:t>session we </a:t>
            </a:r>
            <a:r>
              <a:rPr lang="en-GB" dirty="0">
                <a:latin typeface="Calibri" panose="020F0502020204030204" pitchFamily="34" charset="0"/>
                <a:ea typeface="Calibri" panose="020F0502020204030204" pitchFamily="34" charset="0"/>
              </a:rPr>
              <a:t>will begin shortly. </a:t>
            </a:r>
            <a:endParaRPr lang="en-GB" dirty="0" smtClean="0">
              <a:latin typeface="Calibri" panose="020F0502020204030204" pitchFamily="34" charset="0"/>
              <a:ea typeface="Calibri" panose="020F0502020204030204" pitchFamily="34" charset="0"/>
            </a:endParaRPr>
          </a:p>
          <a:p>
            <a:r>
              <a:rPr lang="en-GB" dirty="0" smtClean="0">
                <a:latin typeface="Calibri" panose="020F0502020204030204" pitchFamily="34" charset="0"/>
                <a:ea typeface="Calibri" panose="020F0502020204030204" pitchFamily="34" charset="0"/>
              </a:rPr>
              <a:t>Please </a:t>
            </a:r>
            <a:r>
              <a:rPr lang="en-GB" dirty="0">
                <a:latin typeface="Calibri" panose="020F0502020204030204" pitchFamily="34" charset="0"/>
                <a:ea typeface="Calibri" panose="020F0502020204030204" pitchFamily="34" charset="0"/>
              </a:rPr>
              <a:t>mute your mics and switch off your cameras. </a:t>
            </a:r>
            <a:endParaRPr lang="en-GB" dirty="0" smtClean="0">
              <a:latin typeface="Calibri" panose="020F0502020204030204" pitchFamily="34" charset="0"/>
              <a:ea typeface="Calibri" panose="020F0502020204030204" pitchFamily="34" charset="0"/>
            </a:endParaRPr>
          </a:p>
          <a:p>
            <a:r>
              <a:rPr lang="en-GB" dirty="0" smtClean="0">
                <a:latin typeface="Calibri" panose="020F0502020204030204" pitchFamily="34" charset="0"/>
                <a:ea typeface="Calibri" panose="020F0502020204030204" pitchFamily="34" charset="0"/>
              </a:rPr>
              <a:t>If </a:t>
            </a:r>
            <a:r>
              <a:rPr lang="en-GB" dirty="0">
                <a:latin typeface="Calibri" panose="020F0502020204030204" pitchFamily="34" charset="0"/>
                <a:ea typeface="Calibri" panose="020F0502020204030204" pitchFamily="34" charset="0"/>
              </a:rPr>
              <a:t>you need technical assistance please use the chat box and we will be happy to help. </a:t>
            </a:r>
          </a:p>
          <a:p>
            <a:endParaRPr lang="en-GB" dirty="0"/>
          </a:p>
        </p:txBody>
      </p:sp>
    </p:spTree>
    <p:extLst>
      <p:ext uri="{BB962C8B-B14F-4D97-AF65-F5344CB8AC3E}">
        <p14:creationId xmlns:p14="http://schemas.microsoft.com/office/powerpoint/2010/main" val="977956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tx1"/>
                </a:solidFill>
              </a:rPr>
              <a:t/>
            </a:r>
            <a:br>
              <a:rPr lang="en-GB" dirty="0">
                <a:solidFill>
                  <a:schemeClr val="tx1"/>
                </a:solidFill>
              </a:rPr>
            </a:br>
            <a:r>
              <a:rPr lang="en-GB" dirty="0">
                <a:solidFill>
                  <a:schemeClr val="tx1"/>
                </a:solidFill>
              </a:rPr>
              <a:t>Healthcare courses at Herts</a:t>
            </a:r>
            <a:br>
              <a:rPr lang="en-GB" dirty="0">
                <a:solidFill>
                  <a:schemeClr val="tx1"/>
                </a:solidFill>
              </a:rPr>
            </a:br>
            <a:endParaRPr lang="en-GB" dirty="0"/>
          </a:p>
        </p:txBody>
      </p:sp>
      <p:sp>
        <p:nvSpPr>
          <p:cNvPr id="5" name="Content Placeholder 6">
            <a:extLst>
              <a:ext uri="{FF2B5EF4-FFF2-40B4-BE49-F238E27FC236}">
                <a16:creationId xmlns:a16="http://schemas.microsoft.com/office/drawing/2014/main" id="{C330ABE7-8CE4-4517-A836-7155904588A5}"/>
              </a:ext>
            </a:extLst>
          </p:cNvPr>
          <p:cNvSpPr txBox="1">
            <a:spLocks/>
          </p:cNvSpPr>
          <p:nvPr/>
        </p:nvSpPr>
        <p:spPr>
          <a:xfrm>
            <a:off x="5076056" y="1203598"/>
            <a:ext cx="4351749" cy="37247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9118" indent="-259118"/>
            <a:r>
              <a:rPr lang="en-GB" sz="1632" dirty="0"/>
              <a:t>Midwife</a:t>
            </a:r>
          </a:p>
          <a:p>
            <a:pPr marL="259118" indent="-259118"/>
            <a:r>
              <a:rPr lang="en-GB" sz="1632" dirty="0"/>
              <a:t>Nurse</a:t>
            </a:r>
          </a:p>
          <a:p>
            <a:pPr marL="259118" indent="-259118"/>
            <a:r>
              <a:rPr lang="en-GB" sz="1632" dirty="0"/>
              <a:t>Pharmacist</a:t>
            </a:r>
          </a:p>
          <a:p>
            <a:pPr marL="259118" indent="-259118"/>
            <a:r>
              <a:rPr lang="en-GB" sz="1632" dirty="0"/>
              <a:t>Clinical psychologist</a:t>
            </a:r>
          </a:p>
          <a:p>
            <a:pPr marL="259118" indent="-259118"/>
            <a:r>
              <a:rPr lang="en-GB" sz="1632" dirty="0"/>
              <a:t>Physician associates</a:t>
            </a:r>
          </a:p>
          <a:p>
            <a:pPr marL="259118" indent="-259118"/>
            <a:r>
              <a:rPr lang="en-GB" sz="1632" dirty="0"/>
              <a:t>Dentist</a:t>
            </a:r>
          </a:p>
          <a:p>
            <a:pPr marL="259118" indent="-259118"/>
            <a:r>
              <a:rPr lang="en-GB" sz="1632" dirty="0"/>
              <a:t>Doctor</a:t>
            </a:r>
          </a:p>
          <a:p>
            <a:endParaRPr lang="en-GB" b="1" dirty="0"/>
          </a:p>
          <a:p>
            <a:endParaRPr lang="en-GB" dirty="0"/>
          </a:p>
        </p:txBody>
      </p:sp>
      <p:sp>
        <p:nvSpPr>
          <p:cNvPr id="7" name="Content Placeholder 6">
            <a:extLst>
              <a:ext uri="{FF2B5EF4-FFF2-40B4-BE49-F238E27FC236}">
                <a16:creationId xmlns:a16="http://schemas.microsoft.com/office/drawing/2014/main" id="{AC6D7E36-2366-48A2-A1D2-27245D7EBC54}"/>
              </a:ext>
            </a:extLst>
          </p:cNvPr>
          <p:cNvSpPr>
            <a:spLocks noGrp="1"/>
          </p:cNvSpPr>
          <p:nvPr>
            <p:ph idx="1"/>
          </p:nvPr>
        </p:nvSpPr>
        <p:spPr/>
        <p:txBody>
          <a:bodyPr/>
          <a:lstStyle/>
          <a:p>
            <a:pPr marL="0" indent="0">
              <a:buNone/>
            </a:pPr>
            <a:r>
              <a:rPr lang="en-GB" dirty="0"/>
              <a:t> </a:t>
            </a:r>
          </a:p>
          <a:p>
            <a:pPr marL="0" indent="0">
              <a:buNone/>
            </a:pPr>
            <a:endParaRPr lang="en-GB" dirty="0"/>
          </a:p>
          <a:p>
            <a:pPr marL="0" indent="0">
              <a:buNone/>
            </a:pPr>
            <a:endParaRPr lang="en-GB" dirty="0"/>
          </a:p>
        </p:txBody>
      </p:sp>
      <p:sp>
        <p:nvSpPr>
          <p:cNvPr id="9" name="Content Placeholder 6">
            <a:extLst>
              <a:ext uri="{FF2B5EF4-FFF2-40B4-BE49-F238E27FC236}">
                <a16:creationId xmlns:a16="http://schemas.microsoft.com/office/drawing/2014/main" id="{A6650C9E-12AF-46BA-A6CC-6269711F3467}"/>
              </a:ext>
            </a:extLst>
          </p:cNvPr>
          <p:cNvSpPr txBox="1">
            <a:spLocks/>
          </p:cNvSpPr>
          <p:nvPr/>
        </p:nvSpPr>
        <p:spPr>
          <a:xfrm>
            <a:off x="595867" y="1628800"/>
            <a:ext cx="5488301" cy="37247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9118" indent="-259118"/>
            <a:r>
              <a:rPr lang="en-GB" sz="1632" dirty="0"/>
              <a:t>Midwife</a:t>
            </a:r>
          </a:p>
          <a:p>
            <a:pPr marL="259118" indent="-259118"/>
            <a:r>
              <a:rPr lang="en-GB" sz="1632" dirty="0"/>
              <a:t>Nurse (Adult/Child/Mental Health/Learning Disabilities)</a:t>
            </a:r>
          </a:p>
          <a:p>
            <a:pPr marL="259118" indent="-259118"/>
            <a:r>
              <a:rPr lang="en-GB" sz="1632" dirty="0"/>
              <a:t>Pharmacist</a:t>
            </a:r>
          </a:p>
          <a:p>
            <a:pPr marL="259118" indent="-259118"/>
            <a:r>
              <a:rPr lang="en-GB" sz="1632" dirty="0"/>
              <a:t>Optician</a:t>
            </a:r>
          </a:p>
          <a:p>
            <a:pPr marL="259118" indent="-259118"/>
            <a:r>
              <a:rPr lang="en-GB" sz="1632" dirty="0"/>
              <a:t>Social Worker</a:t>
            </a:r>
          </a:p>
          <a:p>
            <a:pPr marL="259118" indent="-259118"/>
            <a:r>
              <a:rPr lang="en-GB" sz="1632" dirty="0"/>
              <a:t>Art therapist</a:t>
            </a:r>
          </a:p>
          <a:p>
            <a:endParaRPr lang="en-GB" b="1" dirty="0"/>
          </a:p>
          <a:p>
            <a:endParaRPr lang="en-GB" dirty="0"/>
          </a:p>
        </p:txBody>
      </p:sp>
      <p:sp>
        <p:nvSpPr>
          <p:cNvPr id="10" name="Content Placeholder 6">
            <a:extLst>
              <a:ext uri="{FF2B5EF4-FFF2-40B4-BE49-F238E27FC236}">
                <a16:creationId xmlns:a16="http://schemas.microsoft.com/office/drawing/2014/main" id="{FB95CF71-E2BF-4DFA-8FE9-0D6160152086}"/>
              </a:ext>
            </a:extLst>
          </p:cNvPr>
          <p:cNvSpPr txBox="1">
            <a:spLocks/>
          </p:cNvSpPr>
          <p:nvPr/>
        </p:nvSpPr>
        <p:spPr>
          <a:xfrm>
            <a:off x="6084168" y="1635646"/>
            <a:ext cx="2861046" cy="37247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9118" indent="-259118"/>
            <a:r>
              <a:rPr lang="en-GB" sz="1632" dirty="0"/>
              <a:t>Therapeutic radiographer</a:t>
            </a:r>
          </a:p>
          <a:p>
            <a:pPr marL="259118" indent="-259118"/>
            <a:r>
              <a:rPr lang="en-GB" sz="1632" dirty="0"/>
              <a:t>Diagnostic radiographer</a:t>
            </a:r>
          </a:p>
          <a:p>
            <a:pPr marL="259118" indent="-259118"/>
            <a:r>
              <a:rPr lang="en-GB" sz="1632" dirty="0"/>
              <a:t>Paramedic</a:t>
            </a:r>
          </a:p>
          <a:p>
            <a:pPr marL="259118" indent="-259118"/>
            <a:r>
              <a:rPr lang="en-GB" sz="1632" dirty="0"/>
              <a:t>Physiotherapist</a:t>
            </a:r>
          </a:p>
          <a:p>
            <a:pPr marL="259118" indent="-259118"/>
            <a:r>
              <a:rPr lang="en-GB" sz="1632" dirty="0"/>
              <a:t>Dietitian</a:t>
            </a:r>
          </a:p>
          <a:p>
            <a:pPr marL="0" indent="0">
              <a:buNone/>
            </a:pPr>
            <a:endParaRPr lang="en-GB" sz="1632" dirty="0"/>
          </a:p>
          <a:p>
            <a:endParaRPr lang="en-GB" b="1" dirty="0"/>
          </a:p>
          <a:p>
            <a:endParaRPr lang="en-GB" dirty="0"/>
          </a:p>
        </p:txBody>
      </p:sp>
      <p:pic>
        <p:nvPicPr>
          <p:cNvPr id="11" name="Graphic 10" descr="Graduation cap">
            <a:extLst>
              <a:ext uri="{FF2B5EF4-FFF2-40B4-BE49-F238E27FC236}">
                <a16:creationId xmlns:a16="http://schemas.microsoft.com/office/drawing/2014/main" id="{630B364D-9736-42D8-98B3-735D23676DC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816662" y="-243920"/>
            <a:ext cx="1356475" cy="1356475"/>
          </a:xfrm>
          <a:prstGeom prst="rect">
            <a:avLst/>
          </a:prstGeom>
        </p:spPr>
      </p:pic>
    </p:spTree>
    <p:extLst>
      <p:ext uri="{BB962C8B-B14F-4D97-AF65-F5344CB8AC3E}">
        <p14:creationId xmlns:p14="http://schemas.microsoft.com/office/powerpoint/2010/main" val="359944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GB" dirty="0"/>
              <a:t>Studying at university</a:t>
            </a:r>
          </a:p>
        </p:txBody>
      </p:sp>
      <p:pic>
        <p:nvPicPr>
          <p:cNvPr id="4" name="Content Placeholder 3">
            <a:extLst>
              <a:ext uri="{FF2B5EF4-FFF2-40B4-BE49-F238E27FC236}">
                <a16:creationId xmlns:a16="http://schemas.microsoft.com/office/drawing/2014/main" id="{E0685B87-A629-4DE6-9976-B00A97BF57CF}"/>
              </a:ext>
            </a:extLst>
          </p:cNvPr>
          <p:cNvPicPr>
            <a:picLocks noGrp="1" noChangeAspect="1"/>
          </p:cNvPicPr>
          <p:nvPr>
            <p:ph idx="1"/>
          </p:nvPr>
        </p:nvPicPr>
        <p:blipFill>
          <a:blip r:embed="rId2"/>
          <a:stretch>
            <a:fillRect/>
          </a:stretch>
        </p:blipFill>
        <p:spPr>
          <a:xfrm>
            <a:off x="477951" y="1203598"/>
            <a:ext cx="4114800" cy="2311292"/>
          </a:xfrm>
          <a:prstGeom prst="rect">
            <a:avLst/>
          </a:prstGeom>
        </p:spPr>
      </p:pic>
      <p:pic>
        <p:nvPicPr>
          <p:cNvPr id="5" name="Picture 2" descr="Make a real difference to children, young people and their families">
            <a:extLst>
              <a:ext uri="{FF2B5EF4-FFF2-40B4-BE49-F238E27FC236}">
                <a16:creationId xmlns:a16="http://schemas.microsoft.com/office/drawing/2014/main" id="{BD503584-075B-4E0D-B602-A898A2CF3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4437"/>
            <a:ext cx="4114800" cy="2311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749887-B152-48C8-A736-DD1323EC9E09}"/>
              </a:ext>
            </a:extLst>
          </p:cNvPr>
          <p:cNvSpPr txBox="1"/>
          <p:nvPr/>
        </p:nvSpPr>
        <p:spPr>
          <a:xfrm>
            <a:off x="477951" y="3756343"/>
            <a:ext cx="4114800" cy="369332"/>
          </a:xfrm>
          <a:prstGeom prst="rect">
            <a:avLst/>
          </a:prstGeom>
          <a:noFill/>
        </p:spPr>
        <p:txBody>
          <a:bodyPr wrap="square" rtlCol="0">
            <a:spAutoFit/>
          </a:bodyPr>
          <a:lstStyle/>
          <a:p>
            <a:r>
              <a:rPr lang="en-GB" dirty="0"/>
              <a:t>50% of your time in university</a:t>
            </a:r>
          </a:p>
        </p:txBody>
      </p:sp>
      <p:sp>
        <p:nvSpPr>
          <p:cNvPr id="7" name="TextBox 6">
            <a:extLst>
              <a:ext uri="{FF2B5EF4-FFF2-40B4-BE49-F238E27FC236}">
                <a16:creationId xmlns:a16="http://schemas.microsoft.com/office/drawing/2014/main" id="{F59A8561-50A2-4DCD-80D7-22FE2C91F785}"/>
              </a:ext>
            </a:extLst>
          </p:cNvPr>
          <p:cNvSpPr txBox="1"/>
          <p:nvPr/>
        </p:nvSpPr>
        <p:spPr>
          <a:xfrm>
            <a:off x="4572000" y="3744397"/>
            <a:ext cx="4114800" cy="369332"/>
          </a:xfrm>
          <a:prstGeom prst="rect">
            <a:avLst/>
          </a:prstGeom>
          <a:noFill/>
        </p:spPr>
        <p:txBody>
          <a:bodyPr wrap="square" rtlCol="0">
            <a:spAutoFit/>
          </a:bodyPr>
          <a:lstStyle/>
          <a:p>
            <a:r>
              <a:rPr lang="en-GB" dirty="0"/>
              <a:t>50% of your time in practice placements</a:t>
            </a:r>
          </a:p>
        </p:txBody>
      </p:sp>
      <p:pic>
        <p:nvPicPr>
          <p:cNvPr id="8" name="Graphic 7" descr="Graduation cap">
            <a:extLst>
              <a:ext uri="{FF2B5EF4-FFF2-40B4-BE49-F238E27FC236}">
                <a16:creationId xmlns:a16="http://schemas.microsoft.com/office/drawing/2014/main" id="{ACB40E56-EAA0-4236-AA6E-529610B9FF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p:blipFill>
        <p:spPr>
          <a:xfrm>
            <a:off x="7524328" y="-43634"/>
            <a:ext cx="1356475" cy="1356475"/>
          </a:xfrm>
          <a:prstGeom prst="rect">
            <a:avLst/>
          </a:prstGeom>
        </p:spPr>
      </p:pic>
    </p:spTree>
    <p:extLst>
      <p:ext uri="{BB962C8B-B14F-4D97-AF65-F5344CB8AC3E}">
        <p14:creationId xmlns:p14="http://schemas.microsoft.com/office/powerpoint/2010/main" val="336165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6E8A3-D4CD-44BE-8D8A-C5BC3F96C4FC}"/>
              </a:ext>
            </a:extLst>
          </p:cNvPr>
          <p:cNvSpPr>
            <a:spLocks noGrp="1"/>
          </p:cNvSpPr>
          <p:nvPr>
            <p:ph sz="half" idx="1"/>
          </p:nvPr>
        </p:nvSpPr>
        <p:spPr>
          <a:xfrm>
            <a:off x="457200" y="1203598"/>
            <a:ext cx="4114800" cy="3275203"/>
          </a:xfrm>
        </p:spPr>
        <p:txBody>
          <a:bodyPr>
            <a:normAutofit/>
          </a:bodyPr>
          <a:lstStyle/>
          <a:p>
            <a:pPr>
              <a:lnSpc>
                <a:spcPct val="100000"/>
              </a:lnSpc>
            </a:pPr>
            <a:r>
              <a:rPr lang="en-GB" sz="1350" b="1" dirty="0">
                <a:solidFill>
                  <a:srgbClr val="202020"/>
                </a:solidFill>
                <a:latin typeface="Calibri" panose="020F0502020204030204" pitchFamily="34" charset="0"/>
                <a:ea typeface="Calibri" panose="020F0502020204030204" pitchFamily="34" charset="0"/>
                <a:cs typeface="Calibri" panose="020F0502020204030204" pitchFamily="34" charset="0"/>
              </a:rPr>
              <a:t>To be accepted on a degree course you will need:</a:t>
            </a:r>
          </a:p>
          <a:p>
            <a:pPr marL="0" indent="0">
              <a:lnSpc>
                <a:spcPct val="100000"/>
              </a:lnSpc>
              <a:buNone/>
            </a:pPr>
            <a:endParaRPr lang="en-GB" sz="12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GB" sz="1200" b="1" dirty="0">
                <a:latin typeface="Calibri" panose="020F0502020204030204" pitchFamily="34" charset="0"/>
                <a:ea typeface="Calibri" panose="020F0502020204030204" pitchFamily="34" charset="0"/>
                <a:cs typeface="Times New Roman" panose="02020603050405020304" pitchFamily="18" charset="0"/>
              </a:rPr>
              <a:t>GCSEs</a:t>
            </a:r>
          </a:p>
          <a:p>
            <a:pPr marL="257175" indent="-257175">
              <a:tabLst>
                <a:tab pos="342900" algn="l"/>
              </a:tabLst>
            </a:pPr>
            <a:r>
              <a:rPr lang="en-GB" sz="1350" dirty="0">
                <a:solidFill>
                  <a:srgbClr val="202020"/>
                </a:solidFill>
                <a:latin typeface="Calibri" panose="020F0502020204030204" pitchFamily="34" charset="0"/>
                <a:ea typeface="Calibri" panose="020F0502020204030204" pitchFamily="34" charset="0"/>
                <a:cs typeface="Calibri" panose="020F0502020204030204" pitchFamily="34" charset="0"/>
              </a:rPr>
              <a:t>At least 5 GCSE’s 9 to 4, and need to include English language, and maths (or equivalent core skills). Some programmes require 9-4 in at least one science subject</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GB" sz="1350" b="1" dirty="0">
                <a:solidFill>
                  <a:srgbClr val="202020"/>
                </a:solidFill>
                <a:latin typeface="Calibri" panose="020F0502020204030204" pitchFamily="34" charset="0"/>
                <a:ea typeface="Calibri" panose="020F0502020204030204" pitchFamily="34" charset="0"/>
                <a:cs typeface="Calibri" panose="020F0502020204030204" pitchFamily="34"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GB" sz="1350" b="1" dirty="0">
                <a:solidFill>
                  <a:srgbClr val="202020"/>
                </a:solidFill>
                <a:latin typeface="Calibri" panose="020F0502020204030204" pitchFamily="34" charset="0"/>
                <a:ea typeface="Calibri" panose="020F0502020204030204" pitchFamily="34" charset="0"/>
                <a:cs typeface="Calibri" panose="020F0502020204030204" pitchFamily="34" charset="0"/>
              </a:rPr>
              <a:t>Your level 3 qualifications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GB" sz="1350" b="1" dirty="0">
                <a:solidFill>
                  <a:srgbClr val="202020"/>
                </a:solidFill>
                <a:latin typeface="Calibri" panose="020F0502020204030204" pitchFamily="34" charset="0"/>
                <a:ea typeface="Calibri" panose="020F0502020204030204" pitchFamily="34" charset="0"/>
                <a:cs typeface="Calibri" panose="020F0502020204030204" pitchFamily="34" charset="0"/>
              </a:rPr>
              <a:t>Combinations from:</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tabLst>
                <a:tab pos="171450" algn="l"/>
              </a:tabLst>
            </a:pPr>
            <a:r>
              <a:rPr lang="en-GB" sz="1350" dirty="0">
                <a:solidFill>
                  <a:srgbClr val="202020"/>
                </a:solidFill>
                <a:latin typeface="Calibri" panose="020F0502020204030204" pitchFamily="34" charset="0"/>
                <a:ea typeface="Calibri" panose="020F0502020204030204" pitchFamily="34" charset="0"/>
                <a:cs typeface="Calibri" panose="020F0502020204030204" pitchFamily="34" charset="0"/>
              </a:rPr>
              <a:t>BTEC </a:t>
            </a:r>
          </a:p>
          <a:p>
            <a:pPr marL="257175" indent="-257175">
              <a:tabLst>
                <a:tab pos="171450" algn="l"/>
              </a:tabLst>
            </a:pPr>
            <a:r>
              <a:rPr lang="en-GB" sz="1350" dirty="0">
                <a:solidFill>
                  <a:srgbClr val="202020"/>
                </a:solidFill>
                <a:latin typeface="Calibri" panose="020F0502020204030204" pitchFamily="34" charset="0"/>
                <a:ea typeface="Calibri" panose="020F0502020204030204" pitchFamily="34" charset="0"/>
                <a:cs typeface="Calibri" panose="020F0502020204030204" pitchFamily="34" charset="0"/>
              </a:rPr>
              <a:t>A levels</a:t>
            </a:r>
          </a:p>
          <a:p>
            <a:pPr marL="0" indent="0">
              <a:spcBef>
                <a:spcPts val="0"/>
              </a:spcBef>
              <a:buNone/>
            </a:pPr>
            <a:endParaRPr lang="en-GB" sz="1200"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GB" sz="1200" dirty="0">
                <a:solidFill>
                  <a:srgbClr val="202020"/>
                </a:solidFill>
                <a:latin typeface="Calibri" panose="020F0502020204030204" pitchFamily="34" charset="0"/>
                <a:ea typeface="Calibri" panose="020F0502020204030204" pitchFamily="34" charset="0"/>
                <a:cs typeface="Calibri" panose="020F0502020204030204" pitchFamily="34" charset="0"/>
              </a:rPr>
              <a:t>Some courses will ask for specific subjects.</a:t>
            </a:r>
          </a:p>
          <a:p>
            <a:pPr marL="0" indent="0">
              <a:spcBef>
                <a:spcPts val="0"/>
              </a:spcBef>
              <a:buNone/>
            </a:pP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171450" algn="l"/>
              </a:tabLst>
            </a:pP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C1A97F8-3CC0-4AEB-9939-E2E22CC8930D}"/>
              </a:ext>
            </a:extLst>
          </p:cNvPr>
          <p:cNvSpPr>
            <a:spLocks noGrp="1"/>
          </p:cNvSpPr>
          <p:nvPr>
            <p:ph sz="half" idx="2"/>
          </p:nvPr>
        </p:nvSpPr>
        <p:spPr>
          <a:xfrm>
            <a:off x="4716016" y="1203598"/>
            <a:ext cx="3939611" cy="3243779"/>
          </a:xfrm>
        </p:spPr>
        <p:txBody>
          <a:bodyPr>
            <a:noAutofit/>
          </a:bodyPr>
          <a:lstStyle/>
          <a:p>
            <a:pPr marL="0" indent="0">
              <a:spcBef>
                <a:spcPts val="0"/>
              </a:spcBef>
              <a:buNone/>
            </a:pPr>
            <a:r>
              <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rPr>
              <a:t>Application Process</a:t>
            </a:r>
          </a:p>
          <a:p>
            <a:pPr marL="0" indent="0">
              <a:spcBef>
                <a:spcPts val="0"/>
              </a:spcBef>
              <a:buNone/>
            </a:pPr>
            <a:endPar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rPr>
              <a:t>Complete an application (UCAS)</a:t>
            </a:r>
          </a:p>
          <a:p>
            <a:pPr marL="0" indent="0">
              <a:spcBef>
                <a:spcPts val="0"/>
              </a:spcBef>
              <a:buNone/>
            </a:pPr>
            <a:endPar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rPr>
              <a:t>Personal Statement (approximately 500 words)</a:t>
            </a:r>
          </a:p>
          <a:p>
            <a:pPr marL="0" indent="0">
              <a:spcBef>
                <a:spcPts val="0"/>
              </a:spcBef>
              <a:buNone/>
            </a:pPr>
            <a:endPar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GB" sz="1400" dirty="0">
                <a:solidFill>
                  <a:srgbClr val="202020"/>
                </a:solidFill>
                <a:latin typeface="Calibri" panose="020F0502020204030204" pitchFamily="34" charset="0"/>
                <a:ea typeface="Calibri" panose="020F0502020204030204" pitchFamily="34" charset="0"/>
                <a:cs typeface="Calibri" panose="020F0502020204030204" pitchFamily="34" charset="0"/>
              </a:rPr>
              <a:t>Why you want to study the course</a:t>
            </a:r>
          </a:p>
          <a:p>
            <a:pPr>
              <a:spcBef>
                <a:spcPts val="0"/>
              </a:spcBef>
            </a:pPr>
            <a:r>
              <a:rPr lang="en-GB" sz="1400" dirty="0">
                <a:solidFill>
                  <a:srgbClr val="202020"/>
                </a:solidFill>
                <a:latin typeface="Calibri" panose="020F0502020204030204" pitchFamily="34" charset="0"/>
                <a:ea typeface="Calibri" panose="020F0502020204030204" pitchFamily="34" charset="0"/>
                <a:cs typeface="Calibri" panose="020F0502020204030204" pitchFamily="34" charset="0"/>
              </a:rPr>
              <a:t>Why you think you’ll do well on the course</a:t>
            </a:r>
          </a:p>
          <a:p>
            <a:pPr marL="0" indent="0">
              <a:spcBef>
                <a:spcPts val="0"/>
              </a:spcBef>
              <a:buNone/>
            </a:pPr>
            <a:endPar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buNone/>
            </a:pPr>
            <a:r>
              <a:rPr lang="en-GB" sz="1400" b="1" dirty="0">
                <a:solidFill>
                  <a:srgbClr val="202020"/>
                </a:solidFill>
                <a:latin typeface="Calibri" panose="020F0502020204030204" pitchFamily="34" charset="0"/>
                <a:ea typeface="Calibri" panose="020F0502020204030204" pitchFamily="34" charset="0"/>
                <a:cs typeface="Calibri" panose="020F0502020204030204" pitchFamily="34" charset="0"/>
              </a:rPr>
              <a:t>Interview</a:t>
            </a:r>
            <a:endParaRPr lang="en-GB" sz="140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450"/>
              </a:spcAft>
              <a:buNone/>
            </a:pPr>
            <a:endParaRPr lang="en-GB" sz="1050" dirty="0">
              <a:latin typeface="Calibri" panose="020F0502020204030204" pitchFamily="34" charset="0"/>
              <a:cs typeface="Calibri" panose="020F0502020204030204" pitchFamily="34" charset="0"/>
            </a:endParaRPr>
          </a:p>
        </p:txBody>
      </p:sp>
      <p:sp>
        <p:nvSpPr>
          <p:cNvPr id="7" name="Title 6">
            <a:extLst>
              <a:ext uri="{FF2B5EF4-FFF2-40B4-BE49-F238E27FC236}">
                <a16:creationId xmlns:a16="http://schemas.microsoft.com/office/drawing/2014/main" id="{BE0CA86C-0038-4104-B82D-504AADD5A891}"/>
              </a:ext>
            </a:extLst>
          </p:cNvPr>
          <p:cNvSpPr>
            <a:spLocks noGrp="1"/>
          </p:cNvSpPr>
          <p:nvPr>
            <p:ph type="title"/>
          </p:nvPr>
        </p:nvSpPr>
        <p:spPr/>
        <p:txBody>
          <a:bodyPr/>
          <a:lstStyle/>
          <a:p>
            <a:r>
              <a:rPr lang="en-GB" dirty="0"/>
              <a:t>Applying to university</a:t>
            </a:r>
          </a:p>
        </p:txBody>
      </p:sp>
      <p:pic>
        <p:nvPicPr>
          <p:cNvPr id="6" name="Graphic 5" descr="Graduation cap">
            <a:extLst>
              <a:ext uri="{FF2B5EF4-FFF2-40B4-BE49-F238E27FC236}">
                <a16:creationId xmlns:a16="http://schemas.microsoft.com/office/drawing/2014/main" id="{04944E99-5F23-4616-B264-DA106ECF1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7524328" y="-43634"/>
            <a:ext cx="1356475" cy="1356475"/>
          </a:xfrm>
          <a:prstGeom prst="rect">
            <a:avLst/>
          </a:prstGeom>
        </p:spPr>
      </p:pic>
    </p:spTree>
    <p:extLst>
      <p:ext uri="{BB962C8B-B14F-4D97-AF65-F5344CB8AC3E}">
        <p14:creationId xmlns:p14="http://schemas.microsoft.com/office/powerpoint/2010/main" val="41052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Applying for health based programmes</a:t>
            </a:r>
          </a:p>
        </p:txBody>
      </p:sp>
      <p:graphicFrame>
        <p:nvGraphicFramePr>
          <p:cNvPr id="5" name="Content Placeholder 4">
            <a:extLst>
              <a:ext uri="{FF2B5EF4-FFF2-40B4-BE49-F238E27FC236}">
                <a16:creationId xmlns:a16="http://schemas.microsoft.com/office/drawing/2014/main" id="{CC69BC26-BD92-410E-BC99-4BEAFBA9BA34}"/>
              </a:ext>
            </a:extLst>
          </p:cNvPr>
          <p:cNvGraphicFramePr>
            <a:graphicFrameLocks noGrp="1"/>
          </p:cNvGraphicFramePr>
          <p:nvPr>
            <p:ph idx="1"/>
            <p:extLst/>
          </p:nvPr>
        </p:nvGraphicFramePr>
        <p:xfrm>
          <a:off x="457200" y="1200150"/>
          <a:ext cx="8229600" cy="325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a:extLst>
              <a:ext uri="{FF2B5EF4-FFF2-40B4-BE49-F238E27FC236}">
                <a16:creationId xmlns:a16="http://schemas.microsoft.com/office/drawing/2014/main" id="{2F3E37ED-8606-4C2F-B1AB-1352056A49ED}"/>
              </a:ext>
            </a:extLst>
          </p:cNvPr>
          <p:cNvSpPr txBox="1">
            <a:spLocks/>
          </p:cNvSpPr>
          <p:nvPr/>
        </p:nvSpPr>
        <p:spPr>
          <a:xfrm>
            <a:off x="611560" y="2826544"/>
            <a:ext cx="2551994" cy="2252134"/>
          </a:xfrm>
          <a:prstGeom prst="rect">
            <a:avLst/>
          </a:prstGeom>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Research </a:t>
            </a:r>
          </a:p>
          <a:p>
            <a:r>
              <a:rPr lang="en-GB" sz="1600" b="0" dirty="0">
                <a:solidFill>
                  <a:srgbClr val="203232"/>
                </a:solidFill>
              </a:rPr>
              <a:t>(professional body)</a:t>
            </a:r>
          </a:p>
          <a:p>
            <a:r>
              <a:rPr lang="en-GB" sz="1600" b="0" dirty="0">
                <a:solidFill>
                  <a:srgbClr val="203232"/>
                </a:solidFill>
              </a:rPr>
              <a:t>Core values &amp; qualities required</a:t>
            </a:r>
          </a:p>
          <a:p>
            <a:r>
              <a:rPr lang="en-GB" sz="1600" b="0" dirty="0">
                <a:solidFill>
                  <a:srgbClr val="203232"/>
                </a:solidFill>
              </a:rPr>
              <a:t>Current issues</a:t>
            </a:r>
          </a:p>
        </p:txBody>
      </p:sp>
    </p:spTree>
    <p:extLst>
      <p:ext uri="{BB962C8B-B14F-4D97-AF65-F5344CB8AC3E}">
        <p14:creationId xmlns:p14="http://schemas.microsoft.com/office/powerpoint/2010/main" val="30467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74DECF-9186-494A-9F94-2A4B8ABFE517}"/>
              </a:ext>
            </a:extLst>
          </p:cNvPr>
          <p:cNvSpPr>
            <a:spLocks noGrp="1"/>
          </p:cNvSpPr>
          <p:nvPr>
            <p:ph type="body" sz="quarter" idx="11"/>
          </p:nvPr>
        </p:nvSpPr>
        <p:spPr/>
        <p:txBody>
          <a:bodyPr>
            <a:normAutofit fontScale="92500" lnSpcReduction="20000"/>
          </a:bodyPr>
          <a:lstStyle/>
          <a:p>
            <a:r>
              <a:rPr lang="en-GB" dirty="0">
                <a:solidFill>
                  <a:schemeClr val="tx1"/>
                </a:solidFill>
              </a:rPr>
              <a:t>NHS values apply to all health careers</a:t>
            </a:r>
          </a:p>
        </p:txBody>
      </p:sp>
      <p:graphicFrame>
        <p:nvGraphicFramePr>
          <p:cNvPr id="7" name="Diagram 6">
            <a:extLst>
              <a:ext uri="{FF2B5EF4-FFF2-40B4-BE49-F238E27FC236}">
                <a16:creationId xmlns:a16="http://schemas.microsoft.com/office/drawing/2014/main" id="{096C6A50-DF24-4D23-AF96-039084747DC1}"/>
              </a:ext>
            </a:extLst>
          </p:cNvPr>
          <p:cNvGraphicFramePr/>
          <p:nvPr/>
        </p:nvGraphicFramePr>
        <p:xfrm>
          <a:off x="1192884" y="1102570"/>
          <a:ext cx="6807205" cy="3579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Users">
            <a:extLst>
              <a:ext uri="{FF2B5EF4-FFF2-40B4-BE49-F238E27FC236}">
                <a16:creationId xmlns:a16="http://schemas.microsoft.com/office/drawing/2014/main" id="{D6D10C6A-59ED-45A0-915E-EBD5BF5F0E7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33638" y="1886133"/>
            <a:ext cx="523939" cy="523939"/>
          </a:xfrm>
          <a:prstGeom prst="rect">
            <a:avLst/>
          </a:prstGeom>
        </p:spPr>
      </p:pic>
      <p:pic>
        <p:nvPicPr>
          <p:cNvPr id="13" name="Graphic 12" descr="Heart">
            <a:extLst>
              <a:ext uri="{FF2B5EF4-FFF2-40B4-BE49-F238E27FC236}">
                <a16:creationId xmlns:a16="http://schemas.microsoft.com/office/drawing/2014/main" id="{0691BE42-6930-46E5-B819-BB53478B755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914809" y="2079678"/>
            <a:ext cx="492072" cy="492072"/>
          </a:xfrm>
          <a:prstGeom prst="rect">
            <a:avLst/>
          </a:prstGeom>
        </p:spPr>
      </p:pic>
      <p:pic>
        <p:nvPicPr>
          <p:cNvPr id="15" name="Graphic 14" descr="Diploma">
            <a:extLst>
              <a:ext uri="{FF2B5EF4-FFF2-40B4-BE49-F238E27FC236}">
                <a16:creationId xmlns:a16="http://schemas.microsoft.com/office/drawing/2014/main" id="{22E1B3FC-6E92-47A9-B334-3CECD1813A03}"/>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788437" y="1934622"/>
            <a:ext cx="523939" cy="523939"/>
          </a:xfrm>
          <a:prstGeom prst="rect">
            <a:avLst/>
          </a:prstGeom>
        </p:spPr>
      </p:pic>
      <p:pic>
        <p:nvPicPr>
          <p:cNvPr id="17" name="Graphic 16" descr="Family with two children">
            <a:extLst>
              <a:ext uri="{FF2B5EF4-FFF2-40B4-BE49-F238E27FC236}">
                <a16:creationId xmlns:a16="http://schemas.microsoft.com/office/drawing/2014/main" id="{11F48E4F-3953-45C5-B664-934C472028D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069608" y="1984078"/>
            <a:ext cx="523939" cy="523939"/>
          </a:xfrm>
          <a:prstGeom prst="rect">
            <a:avLst/>
          </a:prstGeom>
        </p:spPr>
      </p:pic>
      <p:pic>
        <p:nvPicPr>
          <p:cNvPr id="19" name="Graphic 18" descr="Head with Gears">
            <a:extLst>
              <a:ext uri="{FF2B5EF4-FFF2-40B4-BE49-F238E27FC236}">
                <a16:creationId xmlns:a16="http://schemas.microsoft.com/office/drawing/2014/main" id="{CA540C4D-109B-42CA-BE9D-CA32BBD56350}"/>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711038" y="1950555"/>
            <a:ext cx="492073" cy="492073"/>
          </a:xfrm>
          <a:prstGeom prst="rect">
            <a:avLst/>
          </a:prstGeom>
        </p:spPr>
      </p:pic>
      <p:pic>
        <p:nvPicPr>
          <p:cNvPr id="21" name="Graphic 20" descr="Stethoscope">
            <a:extLst>
              <a:ext uri="{FF2B5EF4-FFF2-40B4-BE49-F238E27FC236}">
                <a16:creationId xmlns:a16="http://schemas.microsoft.com/office/drawing/2014/main" id="{284A11EF-82AE-4D61-8439-8BB69E090D1D}"/>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6038144" y="2048500"/>
            <a:ext cx="394127" cy="394127"/>
          </a:xfrm>
          <a:prstGeom prst="rect">
            <a:avLst/>
          </a:prstGeom>
        </p:spPr>
      </p:pic>
    </p:spTree>
    <p:extLst>
      <p:ext uri="{BB962C8B-B14F-4D97-AF65-F5344CB8AC3E}">
        <p14:creationId xmlns:p14="http://schemas.microsoft.com/office/powerpoint/2010/main" val="119966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solidFill>
                  <a:schemeClr val="tx1"/>
                </a:solidFill>
              </a:rPr>
              <a:t/>
            </a:r>
            <a:br>
              <a:rPr lang="en-GB" sz="3600" dirty="0">
                <a:solidFill>
                  <a:schemeClr val="tx1"/>
                </a:solidFill>
              </a:rPr>
            </a:br>
            <a:r>
              <a:rPr lang="en-GB" sz="3600" dirty="0">
                <a:solidFill>
                  <a:schemeClr val="tx1"/>
                </a:solidFill>
              </a:rPr>
              <a:t>Key personal qualities for health careers</a:t>
            </a:r>
            <a:r>
              <a:rPr lang="en-GB" dirty="0">
                <a:solidFill>
                  <a:schemeClr val="tx1"/>
                </a:solidFill>
              </a:rPr>
              <a:t/>
            </a:r>
            <a:br>
              <a:rPr lang="en-GB" dirty="0">
                <a:solidFill>
                  <a:schemeClr val="tx1"/>
                </a:solidFill>
              </a:rPr>
            </a:br>
            <a:endParaRPr lang="en-GB" dirty="0"/>
          </a:p>
        </p:txBody>
      </p:sp>
      <p:sp>
        <p:nvSpPr>
          <p:cNvPr id="3" name="Content Placeholder 2"/>
          <p:cNvSpPr>
            <a:spLocks noGrp="1"/>
          </p:cNvSpPr>
          <p:nvPr>
            <p:ph idx="1"/>
          </p:nvPr>
        </p:nvSpPr>
        <p:spPr>
          <a:xfrm>
            <a:off x="457200" y="1200151"/>
            <a:ext cx="5915000" cy="3252556"/>
          </a:xfrm>
        </p:spPr>
        <p:txBody>
          <a:bodyPr>
            <a:normAutofit fontScale="47500" lnSpcReduction="20000"/>
          </a:bodyPr>
          <a:lstStyle/>
          <a:p>
            <a:endParaRPr lang="en-GB" sz="2900" dirty="0"/>
          </a:p>
          <a:p>
            <a:r>
              <a:rPr lang="en-GB" sz="2900" dirty="0"/>
              <a:t>Excellent communicator</a:t>
            </a:r>
          </a:p>
          <a:p>
            <a:endParaRPr lang="en-GB" sz="2900" dirty="0"/>
          </a:p>
          <a:p>
            <a:r>
              <a:rPr lang="en-GB" sz="2900" dirty="0"/>
              <a:t>Genuinely interested in people</a:t>
            </a:r>
          </a:p>
          <a:p>
            <a:endParaRPr lang="en-GB" sz="2900" dirty="0"/>
          </a:p>
          <a:p>
            <a:r>
              <a:rPr lang="en-GB" sz="2900" dirty="0"/>
              <a:t>Ability to treat all people equally</a:t>
            </a:r>
          </a:p>
          <a:p>
            <a:r>
              <a:rPr lang="en-GB" sz="2900" dirty="0"/>
              <a:t> </a:t>
            </a:r>
          </a:p>
          <a:p>
            <a:r>
              <a:rPr lang="en-GB" sz="2900" dirty="0"/>
              <a:t>Ability to blend patient care with practical and technical skills</a:t>
            </a:r>
          </a:p>
          <a:p>
            <a:endParaRPr lang="en-GB" sz="2900" dirty="0"/>
          </a:p>
          <a:p>
            <a:r>
              <a:rPr lang="en-GB" sz="2900" dirty="0" err="1"/>
              <a:t>Teamworker</a:t>
            </a:r>
            <a:r>
              <a:rPr lang="en-GB" sz="2900" dirty="0"/>
              <a:t> (but also able to use initiative)</a:t>
            </a:r>
          </a:p>
          <a:p>
            <a:endParaRPr lang="en-GB" sz="2900" dirty="0"/>
          </a:p>
          <a:p>
            <a:r>
              <a:rPr lang="en-GB" sz="2900" dirty="0"/>
              <a:t>Physically fit</a:t>
            </a:r>
          </a:p>
          <a:p>
            <a:endParaRPr lang="en-GB" sz="2900" dirty="0"/>
          </a:p>
          <a:p>
            <a:r>
              <a:rPr lang="en-GB" sz="2900" dirty="0"/>
              <a:t>Critical thinkers</a:t>
            </a:r>
          </a:p>
          <a:p>
            <a:endParaRPr lang="en-GB" dirty="0"/>
          </a:p>
        </p:txBody>
      </p:sp>
      <p:pic>
        <p:nvPicPr>
          <p:cNvPr id="4" name="Picture 3">
            <a:extLst>
              <a:ext uri="{FF2B5EF4-FFF2-40B4-BE49-F238E27FC236}">
                <a16:creationId xmlns:a16="http://schemas.microsoft.com/office/drawing/2014/main" id="{97DF246A-0723-491C-81AF-9819103B5C16}"/>
              </a:ext>
            </a:extLst>
          </p:cNvPr>
          <p:cNvPicPr>
            <a:picLocks noChangeAspect="1"/>
          </p:cNvPicPr>
          <p:nvPr/>
        </p:nvPicPr>
        <p:blipFill>
          <a:blip r:embed="rId2"/>
          <a:stretch>
            <a:fillRect/>
          </a:stretch>
        </p:blipFill>
        <p:spPr>
          <a:xfrm>
            <a:off x="6541376" y="1237290"/>
            <a:ext cx="2137387" cy="1663144"/>
          </a:xfrm>
          <a:prstGeom prst="rect">
            <a:avLst/>
          </a:prstGeom>
        </p:spPr>
      </p:pic>
      <p:pic>
        <p:nvPicPr>
          <p:cNvPr id="5" name="Picture 4">
            <a:extLst>
              <a:ext uri="{FF2B5EF4-FFF2-40B4-BE49-F238E27FC236}">
                <a16:creationId xmlns:a16="http://schemas.microsoft.com/office/drawing/2014/main" id="{86D99504-9C67-4E67-9B4B-83886484BD2F}"/>
              </a:ext>
            </a:extLst>
          </p:cNvPr>
          <p:cNvPicPr>
            <a:picLocks noChangeAspect="1"/>
          </p:cNvPicPr>
          <p:nvPr/>
        </p:nvPicPr>
        <p:blipFill>
          <a:blip r:embed="rId3"/>
          <a:stretch>
            <a:fillRect/>
          </a:stretch>
        </p:blipFill>
        <p:spPr>
          <a:xfrm>
            <a:off x="6594457" y="2895274"/>
            <a:ext cx="2092343" cy="1663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234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Applying for health based programmes</a:t>
            </a:r>
          </a:p>
        </p:txBody>
      </p:sp>
      <p:graphicFrame>
        <p:nvGraphicFramePr>
          <p:cNvPr id="5" name="Content Placeholder 4">
            <a:extLst>
              <a:ext uri="{FF2B5EF4-FFF2-40B4-BE49-F238E27FC236}">
                <a16:creationId xmlns:a16="http://schemas.microsoft.com/office/drawing/2014/main" id="{CC69BC26-BD92-410E-BC99-4BEAFBA9BA34}"/>
              </a:ext>
            </a:extLst>
          </p:cNvPr>
          <p:cNvGraphicFramePr>
            <a:graphicFrameLocks noGrp="1"/>
          </p:cNvGraphicFramePr>
          <p:nvPr>
            <p:ph idx="1"/>
          </p:nvPr>
        </p:nvGraphicFramePr>
        <p:xfrm>
          <a:off x="457200" y="1200150"/>
          <a:ext cx="8229600" cy="325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a:extLst>
              <a:ext uri="{FF2B5EF4-FFF2-40B4-BE49-F238E27FC236}">
                <a16:creationId xmlns:a16="http://schemas.microsoft.com/office/drawing/2014/main" id="{9F728DF4-8FEC-4F0E-B6B0-F1969BFF51A2}"/>
              </a:ext>
            </a:extLst>
          </p:cNvPr>
          <p:cNvSpPr txBox="1">
            <a:spLocks/>
          </p:cNvSpPr>
          <p:nvPr/>
        </p:nvSpPr>
        <p:spPr>
          <a:xfrm>
            <a:off x="3141649" y="2817283"/>
            <a:ext cx="2551994" cy="1410651"/>
          </a:xfrm>
          <a:prstGeom prst="rect">
            <a:avLst/>
          </a:prstGeom>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Experience</a:t>
            </a:r>
          </a:p>
          <a:p>
            <a:r>
              <a:rPr lang="en-GB" sz="1600" b="0" dirty="0">
                <a:solidFill>
                  <a:srgbClr val="203232"/>
                </a:solidFill>
              </a:rPr>
              <a:t>Try to get some experience related to your chosen profession</a:t>
            </a:r>
          </a:p>
          <a:p>
            <a:endParaRPr lang="en-GB" sz="1600" b="0" dirty="0">
              <a:solidFill>
                <a:srgbClr val="203232"/>
              </a:solidFill>
            </a:endParaRPr>
          </a:p>
        </p:txBody>
      </p:sp>
      <p:sp>
        <p:nvSpPr>
          <p:cNvPr id="8" name="Content Placeholder 2">
            <a:extLst>
              <a:ext uri="{FF2B5EF4-FFF2-40B4-BE49-F238E27FC236}">
                <a16:creationId xmlns:a16="http://schemas.microsoft.com/office/drawing/2014/main" id="{D79EE57B-B0C3-45AF-89DF-08ADC8A64D82}"/>
              </a:ext>
            </a:extLst>
          </p:cNvPr>
          <p:cNvSpPr txBox="1">
            <a:spLocks/>
          </p:cNvSpPr>
          <p:nvPr/>
        </p:nvSpPr>
        <p:spPr>
          <a:xfrm>
            <a:off x="589655" y="2826544"/>
            <a:ext cx="2551994" cy="2252134"/>
          </a:xfrm>
          <a:prstGeom prst="rect">
            <a:avLst/>
          </a:prstGeom>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Research</a:t>
            </a:r>
            <a:endParaRPr lang="en-GB" sz="1600" b="0" dirty="0">
              <a:solidFill>
                <a:srgbClr val="203232"/>
              </a:solidFill>
            </a:endParaRPr>
          </a:p>
          <a:p>
            <a:r>
              <a:rPr lang="en-GB" sz="1600" b="0" dirty="0">
                <a:solidFill>
                  <a:srgbClr val="203232"/>
                </a:solidFill>
              </a:rPr>
              <a:t>Core values &amp; qualities required</a:t>
            </a:r>
          </a:p>
          <a:p>
            <a:r>
              <a:rPr lang="en-GB" sz="1600" b="0" dirty="0">
                <a:solidFill>
                  <a:srgbClr val="203232"/>
                </a:solidFill>
              </a:rPr>
              <a:t>Current issues</a:t>
            </a:r>
          </a:p>
        </p:txBody>
      </p:sp>
    </p:spTree>
    <p:extLst>
      <p:ext uri="{BB962C8B-B14F-4D97-AF65-F5344CB8AC3E}">
        <p14:creationId xmlns:p14="http://schemas.microsoft.com/office/powerpoint/2010/main" val="9240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FAC2F761-54E6-4032-B4D2-B1F9A6B54B9C}"/>
              </a:ext>
            </a:extLst>
          </p:cNvPr>
          <p:cNvSpPr/>
          <p:nvPr/>
        </p:nvSpPr>
        <p:spPr>
          <a:xfrm>
            <a:off x="1437093" y="19601"/>
            <a:ext cx="6269815" cy="1567127"/>
          </a:xfrm>
          <a:prstGeom prst="rightArrow">
            <a:avLst/>
          </a:prstGeom>
          <a:solidFill>
            <a:schemeClr val="accent1">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4" b="1" dirty="0">
                <a:solidFill>
                  <a:schemeClr val="bg1"/>
                </a:solidFill>
              </a:rPr>
              <a:t>Relevant work/voluntary experience</a:t>
            </a:r>
          </a:p>
        </p:txBody>
      </p:sp>
      <p:pic>
        <p:nvPicPr>
          <p:cNvPr id="8" name="Picture 7">
            <a:extLst>
              <a:ext uri="{FF2B5EF4-FFF2-40B4-BE49-F238E27FC236}">
                <a16:creationId xmlns:a16="http://schemas.microsoft.com/office/drawing/2014/main" id="{3B8D563F-3591-4F4C-998D-80373CA51CD9}"/>
              </a:ext>
            </a:extLst>
          </p:cNvPr>
          <p:cNvPicPr>
            <a:picLocks noChangeAspect="1"/>
          </p:cNvPicPr>
          <p:nvPr/>
        </p:nvPicPr>
        <p:blipFill>
          <a:blip r:embed="rId2"/>
          <a:stretch>
            <a:fillRect/>
          </a:stretch>
        </p:blipFill>
        <p:spPr>
          <a:xfrm>
            <a:off x="4283968" y="1203598"/>
            <a:ext cx="2465290" cy="1848968"/>
          </a:xfrm>
          <a:prstGeom prst="rect">
            <a:avLst/>
          </a:prstGeom>
        </p:spPr>
      </p:pic>
      <p:pic>
        <p:nvPicPr>
          <p:cNvPr id="9" name="Picture 8">
            <a:extLst>
              <a:ext uri="{FF2B5EF4-FFF2-40B4-BE49-F238E27FC236}">
                <a16:creationId xmlns:a16="http://schemas.microsoft.com/office/drawing/2014/main" id="{AB6F1CC0-1C6E-4BD5-B23C-BF2E977ECA94}"/>
              </a:ext>
            </a:extLst>
          </p:cNvPr>
          <p:cNvPicPr>
            <a:picLocks noChangeAspect="1"/>
          </p:cNvPicPr>
          <p:nvPr/>
        </p:nvPicPr>
        <p:blipFill>
          <a:blip r:embed="rId3"/>
          <a:stretch>
            <a:fillRect/>
          </a:stretch>
        </p:blipFill>
        <p:spPr>
          <a:xfrm>
            <a:off x="1437092" y="1203598"/>
            <a:ext cx="2773451" cy="1848967"/>
          </a:xfrm>
          <a:prstGeom prst="rect">
            <a:avLst/>
          </a:prstGeom>
        </p:spPr>
      </p:pic>
      <p:pic>
        <p:nvPicPr>
          <p:cNvPr id="10" name="Picture 9">
            <a:extLst>
              <a:ext uri="{FF2B5EF4-FFF2-40B4-BE49-F238E27FC236}">
                <a16:creationId xmlns:a16="http://schemas.microsoft.com/office/drawing/2014/main" id="{9996A4FD-6B49-4888-9921-5082C11D3509}"/>
              </a:ext>
            </a:extLst>
          </p:cNvPr>
          <p:cNvPicPr>
            <a:picLocks noChangeAspect="1"/>
          </p:cNvPicPr>
          <p:nvPr/>
        </p:nvPicPr>
        <p:blipFill>
          <a:blip r:embed="rId4"/>
          <a:stretch>
            <a:fillRect/>
          </a:stretch>
        </p:blipFill>
        <p:spPr>
          <a:xfrm>
            <a:off x="1437092" y="3080531"/>
            <a:ext cx="3255833" cy="1680771"/>
          </a:xfrm>
          <a:prstGeom prst="rect">
            <a:avLst/>
          </a:prstGeom>
        </p:spPr>
      </p:pic>
      <p:pic>
        <p:nvPicPr>
          <p:cNvPr id="11" name="Picture 10">
            <a:extLst>
              <a:ext uri="{FF2B5EF4-FFF2-40B4-BE49-F238E27FC236}">
                <a16:creationId xmlns:a16="http://schemas.microsoft.com/office/drawing/2014/main" id="{8746C11C-4AEB-4AA8-9B41-6EFC5EFDD5EF}"/>
              </a:ext>
            </a:extLst>
          </p:cNvPr>
          <p:cNvPicPr>
            <a:picLocks noChangeAspect="1"/>
          </p:cNvPicPr>
          <p:nvPr/>
        </p:nvPicPr>
        <p:blipFill>
          <a:blip r:embed="rId5"/>
          <a:stretch>
            <a:fillRect/>
          </a:stretch>
        </p:blipFill>
        <p:spPr>
          <a:xfrm>
            <a:off x="4718870" y="3080531"/>
            <a:ext cx="2988038" cy="1680771"/>
          </a:xfrm>
          <a:prstGeom prst="rect">
            <a:avLst/>
          </a:prstGeom>
        </p:spPr>
      </p:pic>
      <p:sp>
        <p:nvSpPr>
          <p:cNvPr id="2" name="Rectangle 1">
            <a:extLst>
              <a:ext uri="{FF2B5EF4-FFF2-40B4-BE49-F238E27FC236}">
                <a16:creationId xmlns:a16="http://schemas.microsoft.com/office/drawing/2014/main" id="{857555F6-8DC2-4AE6-B1A2-F3F0BCF41E8E}"/>
              </a:ext>
            </a:extLst>
          </p:cNvPr>
          <p:cNvSpPr/>
          <p:nvPr/>
        </p:nvSpPr>
        <p:spPr>
          <a:xfrm>
            <a:off x="899592" y="4789267"/>
            <a:ext cx="7848872" cy="276999"/>
          </a:xfrm>
          <a:prstGeom prst="rect">
            <a:avLst/>
          </a:prstGeom>
        </p:spPr>
        <p:txBody>
          <a:bodyPr wrap="square">
            <a:spAutoFit/>
          </a:bodyPr>
          <a:lstStyle/>
          <a:p>
            <a:r>
              <a:rPr lang="en-GB" sz="1200" dirty="0">
                <a:hlinkClick r:id="rId6"/>
              </a:rPr>
              <a:t>www.herts.ac.uk/about-us/school-and-college-liaison/getting-ready-for-university/gaining-experience-during-a-lockdown</a:t>
            </a:r>
            <a:r>
              <a:rPr lang="en-GB" sz="1200" dirty="0"/>
              <a:t> </a:t>
            </a:r>
          </a:p>
        </p:txBody>
      </p:sp>
    </p:spTree>
    <p:extLst>
      <p:ext uri="{BB962C8B-B14F-4D97-AF65-F5344CB8AC3E}">
        <p14:creationId xmlns:p14="http://schemas.microsoft.com/office/powerpoint/2010/main" val="203638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Applying for health based programmes</a:t>
            </a:r>
          </a:p>
        </p:txBody>
      </p:sp>
      <p:graphicFrame>
        <p:nvGraphicFramePr>
          <p:cNvPr id="5" name="Content Placeholder 4">
            <a:extLst>
              <a:ext uri="{FF2B5EF4-FFF2-40B4-BE49-F238E27FC236}">
                <a16:creationId xmlns:a16="http://schemas.microsoft.com/office/drawing/2014/main" id="{CC69BC26-BD92-410E-BC99-4BEAFBA9BA34}"/>
              </a:ext>
            </a:extLst>
          </p:cNvPr>
          <p:cNvGraphicFramePr>
            <a:graphicFrameLocks noGrp="1"/>
          </p:cNvGraphicFramePr>
          <p:nvPr>
            <p:ph idx="1"/>
          </p:nvPr>
        </p:nvGraphicFramePr>
        <p:xfrm>
          <a:off x="457200" y="1200150"/>
          <a:ext cx="8229600" cy="3252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2">
            <a:extLst>
              <a:ext uri="{FF2B5EF4-FFF2-40B4-BE49-F238E27FC236}">
                <a16:creationId xmlns:a16="http://schemas.microsoft.com/office/drawing/2014/main" id="{9F728DF4-8FEC-4F0E-B6B0-F1969BFF51A2}"/>
              </a:ext>
            </a:extLst>
          </p:cNvPr>
          <p:cNvSpPr txBox="1">
            <a:spLocks/>
          </p:cNvSpPr>
          <p:nvPr/>
        </p:nvSpPr>
        <p:spPr>
          <a:xfrm>
            <a:off x="3141649" y="2817283"/>
            <a:ext cx="2551994" cy="1410651"/>
          </a:xfrm>
          <a:prstGeom prst="rect">
            <a:avLst/>
          </a:prstGeom>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Experience</a:t>
            </a:r>
          </a:p>
          <a:p>
            <a:r>
              <a:rPr lang="en-GB" sz="1600" b="0" dirty="0">
                <a:solidFill>
                  <a:srgbClr val="203232"/>
                </a:solidFill>
              </a:rPr>
              <a:t>Try to get some experience related to your chosen profession</a:t>
            </a:r>
          </a:p>
          <a:p>
            <a:endParaRPr lang="en-GB" sz="1600" b="0" dirty="0">
              <a:solidFill>
                <a:srgbClr val="203232"/>
              </a:solidFill>
            </a:endParaRPr>
          </a:p>
        </p:txBody>
      </p:sp>
      <p:sp>
        <p:nvSpPr>
          <p:cNvPr id="6" name="Content Placeholder 2">
            <a:extLst>
              <a:ext uri="{FF2B5EF4-FFF2-40B4-BE49-F238E27FC236}">
                <a16:creationId xmlns:a16="http://schemas.microsoft.com/office/drawing/2014/main" id="{B2BE1501-CD91-4C09-A1CF-36F5EDF9FD91}"/>
              </a:ext>
            </a:extLst>
          </p:cNvPr>
          <p:cNvSpPr txBox="1">
            <a:spLocks/>
          </p:cNvSpPr>
          <p:nvPr/>
        </p:nvSpPr>
        <p:spPr>
          <a:xfrm>
            <a:off x="5714425" y="2817283"/>
            <a:ext cx="2551994" cy="2252134"/>
          </a:xfrm>
          <a:prstGeom prst="rect">
            <a:avLst/>
          </a:prstGeom>
          <a:noFill/>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Demonstrate</a:t>
            </a:r>
            <a:r>
              <a:rPr lang="en-GB" sz="1600" b="0" dirty="0">
                <a:solidFill>
                  <a:srgbClr val="203232"/>
                </a:solidFill>
              </a:rPr>
              <a:t> </a:t>
            </a:r>
          </a:p>
          <a:p>
            <a:r>
              <a:rPr lang="en-GB" sz="1600" b="0" dirty="0">
                <a:solidFill>
                  <a:srgbClr val="203232"/>
                </a:solidFill>
              </a:rPr>
              <a:t>Refer to core values and qualities required throughout your personal statement. Give examples.</a:t>
            </a:r>
            <a:endParaRPr lang="en-GB" b="0" dirty="0">
              <a:solidFill>
                <a:srgbClr val="203232"/>
              </a:solidFill>
            </a:endParaRPr>
          </a:p>
        </p:txBody>
      </p:sp>
      <p:sp>
        <p:nvSpPr>
          <p:cNvPr id="8" name="Content Placeholder 2">
            <a:extLst>
              <a:ext uri="{FF2B5EF4-FFF2-40B4-BE49-F238E27FC236}">
                <a16:creationId xmlns:a16="http://schemas.microsoft.com/office/drawing/2014/main" id="{862352E4-75A6-4C8D-BB40-8FCDAF1E5F1F}"/>
              </a:ext>
            </a:extLst>
          </p:cNvPr>
          <p:cNvSpPr txBox="1">
            <a:spLocks/>
          </p:cNvSpPr>
          <p:nvPr/>
        </p:nvSpPr>
        <p:spPr>
          <a:xfrm>
            <a:off x="589655" y="2826544"/>
            <a:ext cx="2551994" cy="2252134"/>
          </a:xfrm>
          <a:prstGeom prst="rect">
            <a:avLst/>
          </a:prstGeom>
        </p:spPr>
        <p:txBody>
          <a:bodyPr vert="horz" lIns="0" tIns="0" rIns="0" bIns="0" rtlCol="0">
            <a:noAutofit/>
          </a:bodyPr>
          <a:lstStyle>
            <a:lvl1pPr marL="0" indent="0" algn="l" defTabSz="914400" rtl="0" eaLnBrk="1" latinLnBrk="0" hangingPunct="1">
              <a:lnSpc>
                <a:spcPts val="2880"/>
              </a:lnSpc>
              <a:spcBef>
                <a:spcPts val="0"/>
              </a:spcBef>
              <a:spcAft>
                <a:spcPts val="992"/>
              </a:spcAft>
              <a:buFont typeface="Arial" panose="020B0604020202020204" pitchFamily="34" charset="0"/>
              <a:buNone/>
              <a:defRPr lang="en-US" sz="2400" b="1" kern="2000" spc="-100" baseline="0" dirty="0" smtClean="0">
                <a:solidFill>
                  <a:schemeClr val="accent4"/>
                </a:solidFill>
                <a:latin typeface="+mn-lt"/>
                <a:ea typeface="+mn-ea"/>
                <a:cs typeface="+mn-cs"/>
              </a:defRPr>
            </a:lvl1pPr>
            <a:lvl2pPr marL="0" indent="0" algn="l" defTabSz="914400" rtl="0" eaLnBrk="1" latinLnBrk="0" hangingPunct="1">
              <a:lnSpc>
                <a:spcPts val="2880"/>
              </a:lnSpc>
              <a:spcBef>
                <a:spcPts val="0"/>
              </a:spcBef>
              <a:spcAft>
                <a:spcPts val="992"/>
              </a:spcAft>
              <a:buFont typeface="Arial" panose="020B0604020202020204" pitchFamily="34" charset="0"/>
              <a:buNone/>
              <a:defRPr lang="en-US" sz="2400" kern="2000" spc="-100" baseline="0" dirty="0" smtClean="0">
                <a:solidFill>
                  <a:srgbClr val="203232"/>
                </a:solidFill>
                <a:latin typeface="+mn-lt"/>
                <a:ea typeface="+mn-ea"/>
                <a:cs typeface="+mn-cs"/>
              </a:defRPr>
            </a:lvl2pPr>
            <a:lvl3pPr marL="216000" indent="-216000" algn="l" defTabSz="914400" rtl="0" eaLnBrk="1" latinLnBrk="0" hangingPunct="1">
              <a:lnSpc>
                <a:spcPts val="2880"/>
              </a:lnSpc>
              <a:spcBef>
                <a:spcPts val="0"/>
              </a:spcBef>
              <a:spcAft>
                <a:spcPts val="992"/>
              </a:spcAft>
              <a:buFont typeface="Arial" panose="020B0604020202020204" pitchFamily="34" charset="0"/>
              <a:buChar char="■"/>
              <a:defRPr lang="en-GB" sz="2400" kern="2000" spc="-100" baseline="0" dirty="0">
                <a:solidFill>
                  <a:srgbClr val="203232"/>
                </a:solidFill>
                <a:latin typeface="+mn-lt"/>
                <a:ea typeface="+mn-ea"/>
                <a:cs typeface="+mn-cs"/>
              </a:defRPr>
            </a:lvl3pPr>
            <a:lvl4pPr marL="0" indent="0" algn="l" defTabSz="914400" rtl="0" eaLnBrk="1" latinLnBrk="0" hangingPunct="1">
              <a:lnSpc>
                <a:spcPts val="2160"/>
              </a:lnSpc>
              <a:spcBef>
                <a:spcPts val="0"/>
              </a:spcBef>
              <a:buFont typeface="Arial" panose="020B0604020202020204" pitchFamily="34" charset="0"/>
              <a:buNone/>
              <a:defRPr sz="1800" kern="1200">
                <a:solidFill>
                  <a:srgbClr val="203232"/>
                </a:solidFill>
                <a:latin typeface="+mn-lt"/>
                <a:ea typeface="+mn-ea"/>
                <a:cs typeface="+mn-cs"/>
              </a:defRPr>
            </a:lvl4pPr>
            <a:lvl5pPr marL="0" indent="0" algn="l" defTabSz="914400" rtl="0" eaLnBrk="1" latinLnBrk="0" hangingPunct="1">
              <a:lnSpc>
                <a:spcPts val="2160"/>
              </a:lnSpc>
              <a:spcBef>
                <a:spcPts val="0"/>
              </a:spcBef>
              <a:buFont typeface="Arial" panose="020B0604020202020204" pitchFamily="34" charset="0"/>
              <a:buNone/>
              <a:defRPr sz="1800" b="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203232"/>
                </a:solidFill>
              </a:rPr>
              <a:t>Research</a:t>
            </a:r>
            <a:endParaRPr lang="en-GB" sz="1600" b="0" dirty="0">
              <a:solidFill>
                <a:srgbClr val="203232"/>
              </a:solidFill>
            </a:endParaRPr>
          </a:p>
          <a:p>
            <a:r>
              <a:rPr lang="en-GB" sz="1600" b="0" dirty="0">
                <a:solidFill>
                  <a:srgbClr val="203232"/>
                </a:solidFill>
              </a:rPr>
              <a:t>Core values &amp; qualities required</a:t>
            </a:r>
          </a:p>
          <a:p>
            <a:r>
              <a:rPr lang="en-GB" sz="1600" b="0" dirty="0">
                <a:solidFill>
                  <a:srgbClr val="203232"/>
                </a:solidFill>
              </a:rPr>
              <a:t>Current issues</a:t>
            </a:r>
          </a:p>
        </p:txBody>
      </p:sp>
    </p:spTree>
    <p:extLst>
      <p:ext uri="{BB962C8B-B14F-4D97-AF65-F5344CB8AC3E}">
        <p14:creationId xmlns:p14="http://schemas.microsoft.com/office/powerpoint/2010/main" val="14621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C719F11-B2DB-D64C-9938-E62F8E7C6610}"/>
              </a:ext>
            </a:extLst>
          </p:cNvPr>
          <p:cNvSpPr>
            <a:spLocks noGrp="1"/>
          </p:cNvSpPr>
          <p:nvPr>
            <p:ph type="ftr" sz="quarter" idx="11"/>
          </p:nvPr>
        </p:nvSpPr>
        <p:spPr>
          <a:xfrm>
            <a:off x="727605" y="581441"/>
            <a:ext cx="1955672" cy="830997"/>
          </a:xfrm>
        </p:spPr>
        <p:txBody>
          <a:bodyPr/>
          <a:lstStyle/>
          <a:p>
            <a:r>
              <a:rPr lang="en-GB" sz="1800" dirty="0">
                <a:solidFill>
                  <a:schemeClr val="tx1"/>
                </a:solidFill>
              </a:rPr>
              <a:t>What to write in your personal statement</a:t>
            </a:r>
          </a:p>
        </p:txBody>
      </p:sp>
      <p:sp>
        <p:nvSpPr>
          <p:cNvPr id="3" name="Slide Number Placeholder 5">
            <a:extLst>
              <a:ext uri="{FF2B5EF4-FFF2-40B4-BE49-F238E27FC236}">
                <a16:creationId xmlns:a16="http://schemas.microsoft.com/office/drawing/2014/main" id="{64A64CF9-354C-DF41-BCD8-5D0AC0E1E75C}"/>
              </a:ext>
            </a:extLst>
          </p:cNvPr>
          <p:cNvSpPr>
            <a:spLocks noGrp="1"/>
          </p:cNvSpPr>
          <p:nvPr>
            <p:ph type="sldNum" sz="quarter" idx="12"/>
          </p:nvPr>
        </p:nvSpPr>
        <p:spPr>
          <a:xfrm>
            <a:off x="7366000" y="587516"/>
            <a:ext cx="1050396" cy="173124"/>
          </a:xfrm>
        </p:spPr>
        <p:txBody>
          <a:bodyPr/>
          <a:lstStyle/>
          <a:p>
            <a:fld id="{E4D355CA-84B7-41B1-B164-8BB439CC7C6B}" type="slidenum">
              <a:rPr lang="en-GB" smtClean="0"/>
              <a:pPr/>
              <a:t>19</a:t>
            </a:fld>
            <a:endParaRPr lang="en-GB"/>
          </a:p>
        </p:txBody>
      </p:sp>
      <p:graphicFrame>
        <p:nvGraphicFramePr>
          <p:cNvPr id="6" name="Diagram 5">
            <a:extLst>
              <a:ext uri="{FF2B5EF4-FFF2-40B4-BE49-F238E27FC236}">
                <a16:creationId xmlns:a16="http://schemas.microsoft.com/office/drawing/2014/main" id="{FF807A26-8711-894A-B95A-2CA274DA2BF1}"/>
              </a:ext>
            </a:extLst>
          </p:cNvPr>
          <p:cNvGraphicFramePr/>
          <p:nvPr>
            <p:extLst/>
          </p:nvPr>
        </p:nvGraphicFramePr>
        <p:xfrm>
          <a:off x="1102179" y="760641"/>
          <a:ext cx="7078436" cy="4260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38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A85F0463-C9A0-EA43-93C1-2069B3C3BCF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FE501D9C-BEE2-9144-9A5C-AE2B8F21CAE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5E4E58EB-C543-7D40-9F01-5F7E3F9C42D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E4C1B0D0-021C-4791-A5D7-F2823ABAFD3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C723186D-27CB-497F-BF60-F6CDFDE8A82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B811794E-3CE1-6B40-8C90-83B0FBB7678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F76B72E9-E3E8-3746-BD69-032B62147A69}"/>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8DC25C35-5EBB-9F43-9217-A6FFFAA3348A}"/>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graphicEl>
                                              <a:dgm id="{49B8E582-D1B5-F246-904F-147BED8654E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05CA1503-534B-A24B-B77C-1720AF9308D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7CC0637C-EE13-C446-AAEE-5B11370D7ACD}"/>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C02513C4-6AD0-4D56-8D25-8B40CFB478D9}"/>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6CAA6B2E-116F-4F09-866E-2759F17CF56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6"/>
            <a:ext cx="8229600" cy="857250"/>
          </a:xfrm>
        </p:spPr>
        <p:txBody>
          <a:bodyPr/>
          <a:lstStyle/>
          <a:p>
            <a:r>
              <a:rPr lang="en-GB" dirty="0" smtClean="0">
                <a:solidFill>
                  <a:schemeClr val="tx1"/>
                </a:solidFill>
              </a:rPr>
              <a:t>House Keeping Rules</a:t>
            </a:r>
            <a:endParaRPr lang="en-GB" dirty="0">
              <a:solidFill>
                <a:schemeClr val="tx1"/>
              </a:solidFill>
            </a:endParaRPr>
          </a:p>
        </p:txBody>
      </p:sp>
      <p:sp>
        <p:nvSpPr>
          <p:cNvPr id="3" name="Content Placeholder 2"/>
          <p:cNvSpPr>
            <a:spLocks noGrp="1"/>
          </p:cNvSpPr>
          <p:nvPr>
            <p:ph idx="1"/>
          </p:nvPr>
        </p:nvSpPr>
        <p:spPr/>
        <p:txBody>
          <a:bodyPr>
            <a:normAutofit fontScale="77500" lnSpcReduction="20000"/>
          </a:bodyPr>
          <a:lstStyle/>
          <a:p>
            <a:pPr lvl="0"/>
            <a:r>
              <a:rPr lang="en-GB" sz="1800" b="1" dirty="0">
                <a:solidFill>
                  <a:prstClr val="black"/>
                </a:solidFill>
              </a:rPr>
              <a:t>Please mute your microphone and turn off your cameras. This will help us manage background noise during the presentations. </a:t>
            </a:r>
          </a:p>
          <a:p>
            <a:pPr lvl="0"/>
            <a:r>
              <a:rPr lang="en-GB" sz="1800" b="1" dirty="0">
                <a:solidFill>
                  <a:prstClr val="black"/>
                </a:solidFill>
              </a:rPr>
              <a:t>Please do not take any recordings or screen shots of the screen during the session</a:t>
            </a:r>
          </a:p>
          <a:p>
            <a:pPr lvl="0"/>
            <a:r>
              <a:rPr lang="en-GB" sz="1800" b="1" dirty="0">
                <a:solidFill>
                  <a:prstClr val="black"/>
                </a:solidFill>
              </a:rPr>
              <a:t>If you need any technical help during the event please message us using the chat box.</a:t>
            </a:r>
          </a:p>
          <a:p>
            <a:pPr lvl="0"/>
            <a:r>
              <a:rPr lang="en-GB" sz="1800" b="1" dirty="0">
                <a:solidFill>
                  <a:prstClr val="black"/>
                </a:solidFill>
              </a:rPr>
              <a:t>If you would like to ask a question please use the chat box. We will try to answer as many questions as possible at the end of the session and any we do not get to we will follow-up afterwards. </a:t>
            </a:r>
          </a:p>
          <a:p>
            <a:pPr lvl="0"/>
            <a:r>
              <a:rPr lang="en-GB" sz="1800" b="1" dirty="0">
                <a:solidFill>
                  <a:prstClr val="black"/>
                </a:solidFill>
              </a:rPr>
              <a:t>The session will be not be recorded live but we will be uploading the presentations to the Extra Heroes webpage after this session. </a:t>
            </a:r>
          </a:p>
          <a:p>
            <a:pPr lvl="0"/>
            <a:r>
              <a:rPr lang="en-GB" sz="1800" b="1" dirty="0">
                <a:solidFill>
                  <a:prstClr val="black"/>
                </a:solidFill>
              </a:rPr>
              <a:t>Please bear with us if there are technical issues we will resolve them as quickly as possible. You may find that some of the videos we play may buffer, we will share the links after the event for anyone who had any issues watching them. </a:t>
            </a:r>
          </a:p>
          <a:p>
            <a:pPr lvl="0"/>
            <a:r>
              <a:rPr lang="en-GB" sz="1800" b="1" dirty="0">
                <a:solidFill>
                  <a:prstClr val="black"/>
                </a:solidFill>
              </a:rPr>
              <a:t>Social media – please tag us in @</a:t>
            </a:r>
            <a:r>
              <a:rPr lang="en-GB" sz="1800" b="1" dirty="0" err="1">
                <a:solidFill>
                  <a:prstClr val="black"/>
                </a:solidFill>
              </a:rPr>
              <a:t>hwe_academy</a:t>
            </a:r>
            <a:r>
              <a:rPr lang="en-GB" sz="1800" b="1" dirty="0">
                <a:solidFill>
                  <a:prstClr val="black"/>
                </a:solidFill>
              </a:rPr>
              <a:t> and #Future Heroes </a:t>
            </a:r>
          </a:p>
          <a:p>
            <a:pPr lvl="0"/>
            <a:r>
              <a:rPr lang="en-GB" sz="1800" b="1" dirty="0">
                <a:solidFill>
                  <a:prstClr val="black"/>
                </a:solidFill>
              </a:rPr>
              <a:t>Most importantly – please join in with the quizzes and activities</a:t>
            </a:r>
          </a:p>
          <a:p>
            <a:pPr lvl="0"/>
            <a:r>
              <a:rPr lang="en-GB" sz="1800" b="1" dirty="0">
                <a:solidFill>
                  <a:prstClr val="black"/>
                </a:solidFill>
              </a:rPr>
              <a:t>Your feedback is important to use please feel free to email us – academy.hwe@nhs.net</a:t>
            </a:r>
          </a:p>
          <a:p>
            <a:endParaRPr lang="en-GB" dirty="0"/>
          </a:p>
        </p:txBody>
      </p:sp>
    </p:spTree>
    <p:extLst>
      <p:ext uri="{BB962C8B-B14F-4D97-AF65-F5344CB8AC3E}">
        <p14:creationId xmlns:p14="http://schemas.microsoft.com/office/powerpoint/2010/main" val="423503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6">
            <a:extLst>
              <a:ext uri="{FF2B5EF4-FFF2-40B4-BE49-F238E27FC236}">
                <a16:creationId xmlns:a16="http://schemas.microsoft.com/office/drawing/2014/main" id="{D87CEB41-EEF3-4564-A045-4556895BA264}"/>
              </a:ext>
            </a:extLst>
          </p:cNvPr>
          <p:cNvGraphicFramePr>
            <a:graphicFrameLocks noGrp="1"/>
          </p:cNvGraphicFramePr>
          <p:nvPr>
            <p:ph idx="1"/>
            <p:extLst/>
          </p:nvPr>
        </p:nvGraphicFramePr>
        <p:xfrm>
          <a:off x="457200" y="1131590"/>
          <a:ext cx="8229600" cy="3086381"/>
        </p:xfrm>
        <a:graphic>
          <a:graphicData uri="http://schemas.openxmlformats.org/drawingml/2006/table">
            <a:tbl>
              <a:tblPr firstRow="1" bandRow="1">
                <a:tableStyleId>{7DF18680-E054-41AD-8BC1-D1AEF772440D}</a:tableStyleId>
              </a:tblPr>
              <a:tblGrid>
                <a:gridCol w="572172">
                  <a:extLst>
                    <a:ext uri="{9D8B030D-6E8A-4147-A177-3AD203B41FA5}">
                      <a16:colId xmlns:a16="http://schemas.microsoft.com/office/drawing/2014/main" val="20000"/>
                    </a:ext>
                  </a:extLst>
                </a:gridCol>
                <a:gridCol w="7657428">
                  <a:extLst>
                    <a:ext uri="{9D8B030D-6E8A-4147-A177-3AD203B41FA5}">
                      <a16:colId xmlns:a16="http://schemas.microsoft.com/office/drawing/2014/main" val="20001"/>
                    </a:ext>
                  </a:extLst>
                </a:gridCol>
              </a:tblGrid>
              <a:tr h="308706">
                <a:tc>
                  <a:txBody>
                    <a:bodyPr/>
                    <a:lstStyle/>
                    <a:p>
                      <a:pPr algn="ctr"/>
                      <a:r>
                        <a:rPr lang="en-GB" sz="1600" dirty="0"/>
                        <a:t>Part</a:t>
                      </a:r>
                    </a:p>
                  </a:txBody>
                  <a:tcPr marL="68580" marR="68580" marT="34301" marB="34301"/>
                </a:tc>
                <a:tc>
                  <a:txBody>
                    <a:bodyPr/>
                    <a:lstStyle/>
                    <a:p>
                      <a:r>
                        <a:rPr lang="en-GB" sz="1600" dirty="0"/>
                        <a:t>Content</a:t>
                      </a:r>
                    </a:p>
                  </a:txBody>
                  <a:tcPr marL="68580" marR="68580" marT="34301" marB="34301"/>
                </a:tc>
                <a:extLst>
                  <a:ext uri="{0D108BD9-81ED-4DB2-BD59-A6C34878D82A}">
                    <a16:rowId xmlns:a16="http://schemas.microsoft.com/office/drawing/2014/main" val="10000"/>
                  </a:ext>
                </a:extLst>
              </a:tr>
              <a:tr h="548811">
                <a:tc>
                  <a:txBody>
                    <a:bodyPr/>
                    <a:lstStyle/>
                    <a:p>
                      <a:pPr algn="ctr"/>
                      <a:r>
                        <a:rPr lang="en-GB" sz="1600" b="0" dirty="0"/>
                        <a:t>1</a:t>
                      </a:r>
                    </a:p>
                  </a:txBody>
                  <a:tcPr marL="68580" marR="68580" marT="34301" marB="34301"/>
                </a:tc>
                <a:tc>
                  <a:txBody>
                    <a:bodyPr/>
                    <a:lstStyle/>
                    <a:p>
                      <a:r>
                        <a:rPr lang="en-GB" sz="1600" b="0" kern="1200" dirty="0">
                          <a:solidFill>
                            <a:schemeClr val="dk1"/>
                          </a:solidFill>
                          <a:effectLst/>
                          <a:latin typeface="+mn-lt"/>
                          <a:ea typeface="+mn-ea"/>
                          <a:cs typeface="+mn-cs"/>
                        </a:rPr>
                        <a:t>Open with why you want to study your chosen subject. </a:t>
                      </a:r>
                    </a:p>
                    <a:p>
                      <a:endParaRPr lang="en-GB" sz="1600" b="0" dirty="0"/>
                    </a:p>
                  </a:txBody>
                  <a:tcPr marL="68580" marR="68580" marT="34301" marB="34301"/>
                </a:tc>
                <a:extLst>
                  <a:ext uri="{0D108BD9-81ED-4DB2-BD59-A6C34878D82A}">
                    <a16:rowId xmlns:a16="http://schemas.microsoft.com/office/drawing/2014/main" val="10001"/>
                  </a:ext>
                </a:extLst>
              </a:tr>
              <a:tr h="548811">
                <a:tc>
                  <a:txBody>
                    <a:bodyPr/>
                    <a:lstStyle/>
                    <a:p>
                      <a:pPr algn="ctr"/>
                      <a:r>
                        <a:rPr lang="en-GB" sz="1600" b="0" dirty="0"/>
                        <a:t>2</a:t>
                      </a:r>
                    </a:p>
                  </a:txBody>
                  <a:tcPr marL="68580" marR="68580" marT="34301" marB="34301"/>
                </a:tc>
                <a:tc>
                  <a:txBody>
                    <a:bodyPr/>
                    <a:lstStyle/>
                    <a:p>
                      <a:r>
                        <a:rPr lang="en-GB" sz="1600" b="0" kern="1200" dirty="0">
                          <a:solidFill>
                            <a:schemeClr val="dk1"/>
                          </a:solidFill>
                          <a:effectLst/>
                          <a:latin typeface="+mn-lt"/>
                          <a:ea typeface="+mn-ea"/>
                          <a:cs typeface="+mn-cs"/>
                        </a:rPr>
                        <a:t>Demonstrate your interest in the subject. This section is VERY important.</a:t>
                      </a:r>
                    </a:p>
                    <a:p>
                      <a:endParaRPr lang="en-GB" sz="1600" b="0" dirty="0"/>
                    </a:p>
                  </a:txBody>
                  <a:tcPr marL="68580" marR="68580" marT="34301" marB="34301"/>
                </a:tc>
                <a:extLst>
                  <a:ext uri="{0D108BD9-81ED-4DB2-BD59-A6C34878D82A}">
                    <a16:rowId xmlns:a16="http://schemas.microsoft.com/office/drawing/2014/main" val="10002"/>
                  </a:ext>
                </a:extLst>
              </a:tr>
              <a:tr h="548811">
                <a:tc>
                  <a:txBody>
                    <a:bodyPr/>
                    <a:lstStyle/>
                    <a:p>
                      <a:pPr algn="ctr"/>
                      <a:r>
                        <a:rPr lang="en-GB" sz="1600" b="0" dirty="0"/>
                        <a:t>3</a:t>
                      </a:r>
                    </a:p>
                  </a:txBody>
                  <a:tcPr marL="68580" marR="68580" marT="34301" marB="34301"/>
                </a:tc>
                <a:tc>
                  <a:txBody>
                    <a:bodyPr/>
                    <a:lstStyle/>
                    <a:p>
                      <a:r>
                        <a:rPr lang="en-GB" sz="1600" b="0" kern="1200" dirty="0">
                          <a:solidFill>
                            <a:schemeClr val="dk1"/>
                          </a:solidFill>
                          <a:effectLst/>
                          <a:latin typeface="+mn-lt"/>
                          <a:ea typeface="+mn-ea"/>
                          <a:cs typeface="+mn-cs"/>
                        </a:rPr>
                        <a:t>Relate what you are currently studying to your chosen degree.</a:t>
                      </a:r>
                    </a:p>
                    <a:p>
                      <a:endParaRPr lang="en-GB" sz="1600" b="0" dirty="0"/>
                    </a:p>
                  </a:txBody>
                  <a:tcPr marL="68580" marR="68580" marT="34301" marB="34301"/>
                </a:tc>
                <a:extLst>
                  <a:ext uri="{0D108BD9-81ED-4DB2-BD59-A6C34878D82A}">
                    <a16:rowId xmlns:a16="http://schemas.microsoft.com/office/drawing/2014/main" val="10003"/>
                  </a:ext>
                </a:extLst>
              </a:tr>
              <a:tr h="548811">
                <a:tc>
                  <a:txBody>
                    <a:bodyPr/>
                    <a:lstStyle/>
                    <a:p>
                      <a:pPr algn="ctr"/>
                      <a:r>
                        <a:rPr lang="en-GB" sz="1600" dirty="0"/>
                        <a:t>4</a:t>
                      </a:r>
                    </a:p>
                  </a:txBody>
                  <a:tcPr marL="68580" marR="68580" marT="34301" marB="34301"/>
                </a:tc>
                <a:tc>
                  <a:txBody>
                    <a:bodyPr/>
                    <a:lstStyle/>
                    <a:p>
                      <a:r>
                        <a:rPr lang="en-GB" sz="1600" b="0" kern="1200" dirty="0">
                          <a:solidFill>
                            <a:schemeClr val="dk1"/>
                          </a:solidFill>
                          <a:effectLst/>
                          <a:latin typeface="+mn-lt"/>
                          <a:ea typeface="+mn-ea"/>
                          <a:cs typeface="+mn-cs"/>
                        </a:rPr>
                        <a:t>Show you have the qualities required to cope with the demands of studying at university. </a:t>
                      </a:r>
                      <a:endParaRPr lang="en-GB" sz="1600" b="0" dirty="0"/>
                    </a:p>
                  </a:txBody>
                  <a:tcPr marL="68580" marR="68580" marT="34301" marB="34301"/>
                </a:tc>
                <a:extLst>
                  <a:ext uri="{0D108BD9-81ED-4DB2-BD59-A6C34878D82A}">
                    <a16:rowId xmlns:a16="http://schemas.microsoft.com/office/drawing/2014/main" val="10004"/>
                  </a:ext>
                </a:extLst>
              </a:tr>
              <a:tr h="548811">
                <a:tc>
                  <a:txBody>
                    <a:bodyPr/>
                    <a:lstStyle/>
                    <a:p>
                      <a:pPr algn="ctr"/>
                      <a:r>
                        <a:rPr lang="en-GB" sz="1600" dirty="0"/>
                        <a:t>5</a:t>
                      </a:r>
                    </a:p>
                  </a:txBody>
                  <a:tcPr marL="68580" marR="68580" marT="34301" marB="34301"/>
                </a:tc>
                <a:tc>
                  <a:txBody>
                    <a:bodyPr/>
                    <a:lstStyle/>
                    <a:p>
                      <a:r>
                        <a:rPr lang="en-GB" sz="1600" b="0" kern="1200" dirty="0">
                          <a:solidFill>
                            <a:schemeClr val="dk1"/>
                          </a:solidFill>
                          <a:effectLst/>
                          <a:latin typeface="+mn-lt"/>
                          <a:ea typeface="+mn-ea"/>
                          <a:cs typeface="+mn-cs"/>
                        </a:rPr>
                        <a:t>Close with a final thought.</a:t>
                      </a:r>
                    </a:p>
                    <a:p>
                      <a:endParaRPr lang="en-GB" sz="1600" b="0" dirty="0"/>
                    </a:p>
                  </a:txBody>
                  <a:tcPr marL="68580" marR="68580" marT="34301" marB="34301"/>
                </a:tc>
                <a:extLst>
                  <a:ext uri="{0D108BD9-81ED-4DB2-BD59-A6C34878D82A}">
                    <a16:rowId xmlns:a16="http://schemas.microsoft.com/office/drawing/2014/main" val="10005"/>
                  </a:ext>
                </a:extLst>
              </a:tr>
            </a:tbl>
          </a:graphicData>
        </a:graphic>
      </p:graphicFrame>
      <p:sp>
        <p:nvSpPr>
          <p:cNvPr id="3" name="Title 2">
            <a:extLst>
              <a:ext uri="{FF2B5EF4-FFF2-40B4-BE49-F238E27FC236}">
                <a16:creationId xmlns:a16="http://schemas.microsoft.com/office/drawing/2014/main" id="{BE59A844-F113-4CA6-8682-AD8C08B25828}"/>
              </a:ext>
            </a:extLst>
          </p:cNvPr>
          <p:cNvSpPr>
            <a:spLocks noGrp="1"/>
          </p:cNvSpPr>
          <p:nvPr>
            <p:ph type="title"/>
          </p:nvPr>
        </p:nvSpPr>
        <p:spPr/>
        <p:txBody>
          <a:bodyPr/>
          <a:lstStyle/>
          <a:p>
            <a:r>
              <a:rPr lang="en-GB" dirty="0"/>
              <a:t>Personal Statement</a:t>
            </a:r>
          </a:p>
        </p:txBody>
      </p:sp>
      <p:sp>
        <p:nvSpPr>
          <p:cNvPr id="4" name="Rectangle 3">
            <a:extLst>
              <a:ext uri="{FF2B5EF4-FFF2-40B4-BE49-F238E27FC236}">
                <a16:creationId xmlns:a16="http://schemas.microsoft.com/office/drawing/2014/main" id="{E51912C5-46D8-4373-B695-2A786E41D1E4}"/>
              </a:ext>
            </a:extLst>
          </p:cNvPr>
          <p:cNvSpPr/>
          <p:nvPr/>
        </p:nvSpPr>
        <p:spPr>
          <a:xfrm>
            <a:off x="755576" y="4286332"/>
            <a:ext cx="8229600" cy="307777"/>
          </a:xfrm>
          <a:prstGeom prst="rect">
            <a:avLst/>
          </a:prstGeom>
        </p:spPr>
        <p:txBody>
          <a:bodyPr wrap="square">
            <a:spAutoFit/>
          </a:bodyPr>
          <a:lstStyle/>
          <a:p>
            <a:r>
              <a:rPr lang="en-GB" sz="1400" dirty="0">
                <a:hlinkClick r:id="rId2"/>
              </a:rPr>
              <a:t>www.herts.ac.uk/about-us/school-and-college-liaison/getting-ready-for-university/personal-statements</a:t>
            </a:r>
            <a:r>
              <a:rPr lang="en-GB" sz="1400" dirty="0"/>
              <a:t> </a:t>
            </a:r>
          </a:p>
        </p:txBody>
      </p:sp>
    </p:spTree>
    <p:extLst>
      <p:ext uri="{BB962C8B-B14F-4D97-AF65-F5344CB8AC3E}">
        <p14:creationId xmlns:p14="http://schemas.microsoft.com/office/powerpoint/2010/main" val="321513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489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7624" y="1707655"/>
            <a:ext cx="6840760" cy="1368151"/>
          </a:xfrm>
        </p:spPr>
        <p:txBody>
          <a:bodyPr/>
          <a:lstStyle/>
          <a:p>
            <a:r>
              <a:rPr lang="en-GB" dirty="0"/>
              <a:t>Overview of The Prince’s Trust</a:t>
            </a:r>
          </a:p>
          <a:p>
            <a:r>
              <a:rPr lang="en-GB" dirty="0"/>
              <a:t> Routes into Health and Social Care</a:t>
            </a:r>
          </a:p>
        </p:txBody>
      </p:sp>
      <p:pic>
        <p:nvPicPr>
          <p:cNvPr id="5" name="Picture 4" descr="A picture containing background pattern&#10;&#10;Description automatically generated">
            <a:extLst>
              <a:ext uri="{FF2B5EF4-FFF2-40B4-BE49-F238E27FC236}">
                <a16:creationId xmlns:a16="http://schemas.microsoft.com/office/drawing/2014/main" id="{3F1600DB-2AE3-4867-A5A1-FCE318E8A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95486"/>
            <a:ext cx="1081410" cy="1081410"/>
          </a:xfrm>
          <a:prstGeom prst="rect">
            <a:avLst/>
          </a:prstGeom>
        </p:spPr>
      </p:pic>
    </p:spTree>
    <p:extLst>
      <p:ext uri="{BB962C8B-B14F-4D97-AF65-F5344CB8AC3E}">
        <p14:creationId xmlns:p14="http://schemas.microsoft.com/office/powerpoint/2010/main" val="61513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normAutofit/>
          </a:bodyPr>
          <a:lstStyle/>
          <a:p>
            <a:r>
              <a:rPr lang="en-GB" sz="3200" dirty="0"/>
              <a:t>Overview – The Prince’s Trust</a:t>
            </a:r>
          </a:p>
        </p:txBody>
      </p:sp>
      <p:sp>
        <p:nvSpPr>
          <p:cNvPr id="3" name="Content Placeholder 2"/>
          <p:cNvSpPr>
            <a:spLocks noGrp="1"/>
          </p:cNvSpPr>
          <p:nvPr>
            <p:ph idx="1"/>
          </p:nvPr>
        </p:nvSpPr>
        <p:spPr>
          <a:xfrm>
            <a:off x="457200" y="1131590"/>
            <a:ext cx="8229600" cy="3321117"/>
          </a:xfrm>
        </p:spPr>
        <p:txBody>
          <a:bodyPr>
            <a:normAutofit fontScale="92500" lnSpcReduction="20000"/>
          </a:bodyPr>
          <a:lstStyle/>
          <a:p>
            <a:r>
              <a:rPr lang="en-GB" sz="2000" dirty="0"/>
              <a:t>Youth Charity – founded by HRH The Prince of Wales, in 1976</a:t>
            </a:r>
          </a:p>
          <a:p>
            <a:r>
              <a:rPr lang="en-GB" sz="2000" dirty="0"/>
              <a:t>Helps young people, aged 11-30, get into jobs, education or training</a:t>
            </a:r>
          </a:p>
          <a:p>
            <a:r>
              <a:rPr lang="en-GB" sz="2000" b="1" i="1" u="sng" dirty="0"/>
              <a:t>Programmes:</a:t>
            </a:r>
          </a:p>
          <a:p>
            <a:r>
              <a:rPr lang="en-GB" sz="2000" b="1" i="1" dirty="0"/>
              <a:t>Achieve –</a:t>
            </a:r>
            <a:r>
              <a:rPr lang="en-GB" sz="2000" dirty="0"/>
              <a:t> School-based personal development programme (11-19)</a:t>
            </a:r>
          </a:p>
          <a:p>
            <a:r>
              <a:rPr lang="en-GB" sz="2000" b="1" i="1" dirty="0"/>
              <a:t>Explore –</a:t>
            </a:r>
            <a:r>
              <a:rPr lang="en-GB" sz="2000" i="1" dirty="0"/>
              <a:t> </a:t>
            </a:r>
            <a:r>
              <a:rPr lang="en-GB" sz="2000" dirty="0"/>
              <a:t>Personalised skills development programme (16-25)</a:t>
            </a:r>
          </a:p>
          <a:p>
            <a:r>
              <a:rPr lang="en-GB" sz="2000" b="1" i="1" dirty="0"/>
              <a:t>Team –</a:t>
            </a:r>
            <a:r>
              <a:rPr lang="en-GB" sz="2000" dirty="0"/>
              <a:t> 12-week personal development programme (16-25)</a:t>
            </a:r>
          </a:p>
          <a:p>
            <a:r>
              <a:rPr lang="en-GB" sz="2000" b="1" i="1" dirty="0"/>
              <a:t>Get Started – </a:t>
            </a:r>
            <a:r>
              <a:rPr lang="en-GB" sz="2000" dirty="0"/>
              <a:t>Themed taster sessions, e.g. sports, digital (16-25) </a:t>
            </a:r>
          </a:p>
          <a:p>
            <a:r>
              <a:rPr lang="en-GB" sz="2000" b="1" i="1" dirty="0"/>
              <a:t>Get into – </a:t>
            </a:r>
            <a:r>
              <a:rPr lang="en-GB" sz="2000" dirty="0"/>
              <a:t>sector pre-employment training programmes (16-30)</a:t>
            </a:r>
          </a:p>
          <a:p>
            <a:r>
              <a:rPr lang="en-GB" sz="2000" b="1" i="1" dirty="0"/>
              <a:t>Development Awards –</a:t>
            </a:r>
            <a:r>
              <a:rPr lang="en-GB" sz="2000" i="1" dirty="0"/>
              <a:t> </a:t>
            </a:r>
            <a:r>
              <a:rPr lang="en-GB" sz="2000" dirty="0"/>
              <a:t>small grants to access training/jobs (18-25)</a:t>
            </a:r>
          </a:p>
          <a:p>
            <a:r>
              <a:rPr lang="en-GB" sz="2000" b="1" i="1" dirty="0"/>
              <a:t>Enterprise –</a:t>
            </a:r>
            <a:r>
              <a:rPr lang="en-GB" sz="2000" dirty="0"/>
              <a:t> explore self-employment, start-up finance/mentoring support (18-30)</a:t>
            </a:r>
          </a:p>
          <a:p>
            <a:pPr marL="0" indent="0">
              <a:buNone/>
            </a:pPr>
            <a:endParaRPr lang="en-GB" sz="2000" dirty="0"/>
          </a:p>
        </p:txBody>
      </p:sp>
    </p:spTree>
    <p:extLst>
      <p:ext uri="{BB962C8B-B14F-4D97-AF65-F5344CB8AC3E}">
        <p14:creationId xmlns:p14="http://schemas.microsoft.com/office/powerpoint/2010/main" val="3747486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normAutofit/>
          </a:bodyPr>
          <a:lstStyle/>
          <a:p>
            <a:r>
              <a:rPr lang="en-GB" sz="3200" dirty="0"/>
              <a:t>Health and Social Care Offer</a:t>
            </a:r>
          </a:p>
        </p:txBody>
      </p:sp>
      <p:sp>
        <p:nvSpPr>
          <p:cNvPr id="3" name="Content Placeholder 2"/>
          <p:cNvSpPr>
            <a:spLocks noGrp="1"/>
          </p:cNvSpPr>
          <p:nvPr>
            <p:ph idx="1"/>
          </p:nvPr>
        </p:nvSpPr>
        <p:spPr>
          <a:xfrm>
            <a:off x="457200" y="1131591"/>
            <a:ext cx="8229600" cy="792087"/>
          </a:xfrm>
        </p:spPr>
        <p:txBody>
          <a:bodyPr>
            <a:normAutofit fontScale="92500" lnSpcReduction="20000"/>
          </a:bodyPr>
          <a:lstStyle/>
          <a:p>
            <a:r>
              <a:rPr lang="en-GB" sz="2000" dirty="0"/>
              <a:t>2020-2024, partnership with the Department for Health and Social Care (DHSC) to support 10,000 young people, aged 16-30, into health and social care jobs/apprenticeships </a:t>
            </a:r>
          </a:p>
          <a:p>
            <a:pPr marL="0" indent="0">
              <a:buNone/>
            </a:pPr>
            <a:endParaRPr lang="en-GB" sz="2000" dirty="0"/>
          </a:p>
        </p:txBody>
      </p:sp>
      <p:graphicFrame>
        <p:nvGraphicFramePr>
          <p:cNvPr id="5" name="Table 4">
            <a:extLst>
              <a:ext uri="{FF2B5EF4-FFF2-40B4-BE49-F238E27FC236}">
                <a16:creationId xmlns:a16="http://schemas.microsoft.com/office/drawing/2014/main" id="{06DC127E-F90C-4B5C-8B47-799470C608C5}"/>
              </a:ext>
            </a:extLst>
          </p:cNvPr>
          <p:cNvGraphicFramePr>
            <a:graphicFrameLocks noGrp="1"/>
          </p:cNvGraphicFramePr>
          <p:nvPr>
            <p:extLst>
              <p:ext uri="{D42A27DB-BD31-4B8C-83A1-F6EECF244321}">
                <p14:modId xmlns:p14="http://schemas.microsoft.com/office/powerpoint/2010/main" val="1453498918"/>
              </p:ext>
            </p:extLst>
          </p:nvPr>
        </p:nvGraphicFramePr>
        <p:xfrm>
          <a:off x="457201" y="1923678"/>
          <a:ext cx="8229600" cy="2306613"/>
        </p:xfrm>
        <a:graphic>
          <a:graphicData uri="http://schemas.openxmlformats.org/drawingml/2006/table">
            <a:tbl>
              <a:tblPr firstRow="1" bandRow="1">
                <a:tableStyleId>{5C22544A-7EE6-4342-B048-85BDC9FD1C3A}</a:tableStyleId>
              </a:tblPr>
              <a:tblGrid>
                <a:gridCol w="2750816">
                  <a:extLst>
                    <a:ext uri="{9D8B030D-6E8A-4147-A177-3AD203B41FA5}">
                      <a16:colId xmlns:a16="http://schemas.microsoft.com/office/drawing/2014/main" val="3455459734"/>
                    </a:ext>
                  </a:extLst>
                </a:gridCol>
                <a:gridCol w="2739392">
                  <a:extLst>
                    <a:ext uri="{9D8B030D-6E8A-4147-A177-3AD203B41FA5}">
                      <a16:colId xmlns:a16="http://schemas.microsoft.com/office/drawing/2014/main" val="1128319777"/>
                    </a:ext>
                  </a:extLst>
                </a:gridCol>
                <a:gridCol w="2739392">
                  <a:extLst>
                    <a:ext uri="{9D8B030D-6E8A-4147-A177-3AD203B41FA5}">
                      <a16:colId xmlns:a16="http://schemas.microsoft.com/office/drawing/2014/main" val="1845498049"/>
                    </a:ext>
                  </a:extLst>
                </a:gridCol>
              </a:tblGrid>
              <a:tr h="508293">
                <a:tc>
                  <a:txBody>
                    <a:bodyPr/>
                    <a:lstStyle/>
                    <a:p>
                      <a:r>
                        <a:rPr lang="en-US" dirty="0"/>
                        <a:t>Get Into</a:t>
                      </a:r>
                      <a:endParaRPr lang="en-GB" dirty="0"/>
                    </a:p>
                  </a:txBody>
                  <a:tcPr/>
                </a:tc>
                <a:tc>
                  <a:txBody>
                    <a:bodyPr/>
                    <a:lstStyle/>
                    <a:p>
                      <a:r>
                        <a:rPr lang="en-US" dirty="0"/>
                        <a:t>Get Started</a:t>
                      </a:r>
                      <a:endParaRPr lang="en-GB" dirty="0"/>
                    </a:p>
                  </a:txBody>
                  <a:tcPr/>
                </a:tc>
                <a:tc>
                  <a:txBody>
                    <a:bodyPr/>
                    <a:lstStyle/>
                    <a:p>
                      <a:r>
                        <a:rPr lang="en-US" dirty="0"/>
                        <a:t>Mentoring Support</a:t>
                      </a:r>
                      <a:endParaRPr lang="en-GB" dirty="0"/>
                    </a:p>
                  </a:txBody>
                  <a:tcPr/>
                </a:tc>
                <a:extLst>
                  <a:ext uri="{0D108BD9-81ED-4DB2-BD59-A6C34878D82A}">
                    <a16:rowId xmlns:a16="http://schemas.microsoft.com/office/drawing/2014/main" val="1959680117"/>
                  </a:ext>
                </a:extLst>
              </a:tr>
              <a:tr h="1651947">
                <a:tc>
                  <a:txBody>
                    <a:bodyPr/>
                    <a:lstStyle/>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2-6 weeks programme of placement and training</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Level 1 or 2 H&amp;SC and employability qualifications</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12-15 young people, 50% into employment</a:t>
                      </a:r>
                      <a:endParaRPr lang="en-GB" sz="1600" dirty="0"/>
                    </a:p>
                  </a:txBody>
                  <a:tcPr/>
                </a:tc>
                <a:tc>
                  <a:txBody>
                    <a:bodyPr/>
                    <a:lstStyle/>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3-day intensive programme of placement, employability skills training and multiple organisation interview</a:t>
                      </a:r>
                      <a:endParaRPr lang="en-GB" sz="1600" dirty="0"/>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30 young people interviewed for at least 20 entry-level vacancies</a:t>
                      </a:r>
                      <a:endParaRPr lang="en-GB" sz="1600" dirty="0"/>
                    </a:p>
                  </a:txBody>
                  <a:tcPr/>
                </a:tc>
                <a:tc>
                  <a:txBody>
                    <a:bodyPr/>
                    <a:lstStyle/>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1 to 1 support for delegates for up to 6 months after completion of the programme</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predicted 50% of young people will access this</a:t>
                      </a:r>
                      <a:endParaRPr lang="en-GB" sz="1600" dirty="0"/>
                    </a:p>
                  </a:txBody>
                  <a:tcPr/>
                </a:tc>
                <a:extLst>
                  <a:ext uri="{0D108BD9-81ED-4DB2-BD59-A6C34878D82A}">
                    <a16:rowId xmlns:a16="http://schemas.microsoft.com/office/drawing/2014/main" val="3141788747"/>
                  </a:ext>
                </a:extLst>
              </a:tr>
            </a:tbl>
          </a:graphicData>
        </a:graphic>
      </p:graphicFrame>
    </p:spTree>
    <p:extLst>
      <p:ext uri="{BB962C8B-B14F-4D97-AF65-F5344CB8AC3E}">
        <p14:creationId xmlns:p14="http://schemas.microsoft.com/office/powerpoint/2010/main" val="227600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C5C1CAB-4F69-47B0-9460-3B7D5C2965FC}"/>
              </a:ext>
            </a:extLst>
          </p:cNvPr>
          <p:cNvSpPr/>
          <p:nvPr/>
        </p:nvSpPr>
        <p:spPr>
          <a:xfrm>
            <a:off x="185929" y="908201"/>
            <a:ext cx="1743533" cy="425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panose="020B0604020202020204" pitchFamily="34" charset="0"/>
                <a:cs typeface="Arial" panose="020B0604020202020204" pitchFamily="34" charset="0"/>
              </a:rPr>
              <a:t>Onboarding</a:t>
            </a:r>
            <a:endParaRPr lang="en-GB" sz="1600" dirty="0">
              <a:solidFill>
                <a:prstClr val="white"/>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ACBEFCE-B0EF-41A0-BB68-60DDE85C9714}"/>
              </a:ext>
            </a:extLst>
          </p:cNvPr>
          <p:cNvSpPr/>
          <p:nvPr/>
        </p:nvSpPr>
        <p:spPr>
          <a:xfrm>
            <a:off x="7236297" y="921466"/>
            <a:ext cx="1721774" cy="4126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panose="020B0604020202020204" pitchFamily="34" charset="0"/>
                <a:cs typeface="Arial" panose="020B0604020202020204" pitchFamily="34" charset="0"/>
              </a:rPr>
              <a:t>Example Career Pathway</a:t>
            </a:r>
            <a:endParaRPr lang="en-GB" sz="1600" dirty="0">
              <a:solidFill>
                <a:prstClr val="white"/>
              </a:solidFill>
              <a:latin typeface="Arial" panose="020B0604020202020204" pitchFamily="34" charset="0"/>
              <a:cs typeface="Arial" panose="020B0604020202020204" pitchFamily="34" charset="0"/>
            </a:endParaRPr>
          </a:p>
        </p:txBody>
      </p:sp>
      <p:sp>
        <p:nvSpPr>
          <p:cNvPr id="13" name="Rectangle: Rounded Corners 12">
            <a:hlinkClick r:id="" action="ppaction://noaction"/>
            <a:extLst>
              <a:ext uri="{FF2B5EF4-FFF2-40B4-BE49-F238E27FC236}">
                <a16:creationId xmlns:a16="http://schemas.microsoft.com/office/drawing/2014/main" id="{E58FCAEA-51B3-49B8-91FB-472E88D3CF87}"/>
              </a:ext>
            </a:extLst>
          </p:cNvPr>
          <p:cNvSpPr/>
          <p:nvPr/>
        </p:nvSpPr>
        <p:spPr>
          <a:xfrm>
            <a:off x="185929" y="2379389"/>
            <a:ext cx="1743533" cy="12003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Arial" panose="020B0604020202020204" pitchFamily="34" charset="0"/>
                <a:cs typeface="Arial" panose="020B0604020202020204" pitchFamily="34" charset="0"/>
              </a:rPr>
              <a:t>Prince’s Trust H&amp;SC programmes</a:t>
            </a:r>
            <a:endParaRPr lang="en-GB" sz="2000" dirty="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4F7456D0-6F44-401B-A671-FDFA42983EB8}"/>
              </a:ext>
            </a:extLst>
          </p:cNvPr>
          <p:cNvSpPr/>
          <p:nvPr/>
        </p:nvSpPr>
        <p:spPr>
          <a:xfrm>
            <a:off x="2267745" y="923583"/>
            <a:ext cx="2160240" cy="415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panose="020B0604020202020204" pitchFamily="34" charset="0"/>
                <a:cs typeface="Arial" panose="020B0604020202020204" pitchFamily="34" charset="0"/>
              </a:rPr>
              <a:t>Underpinning Principles</a:t>
            </a:r>
            <a:endParaRPr lang="en-GB" sz="1600" dirty="0">
              <a:solidFill>
                <a:prstClr val="white"/>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A61FFFE-2821-49A8-A806-A60EE4ACDE84}"/>
              </a:ext>
            </a:extLst>
          </p:cNvPr>
          <p:cNvSpPr txBox="1"/>
          <p:nvPr/>
        </p:nvSpPr>
        <p:spPr>
          <a:xfrm>
            <a:off x="7251920" y="1434291"/>
            <a:ext cx="1706151" cy="310854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GB" sz="1400" b="1" dirty="0">
                <a:solidFill>
                  <a:prstClr val="white"/>
                </a:solidFill>
                <a:latin typeface="Arial" panose="020B0604020202020204" pitchFamily="34" charset="0"/>
                <a:cs typeface="Arial" panose="020B0604020202020204" pitchFamily="34" charset="0"/>
              </a:rPr>
              <a:t>Healthcare Assistant – Level 2* or Level 3* </a:t>
            </a:r>
          </a:p>
          <a:p>
            <a:pPr algn="ctr"/>
            <a:endParaRPr lang="en-GB" sz="1400" b="1" dirty="0">
              <a:solidFill>
                <a:prstClr val="white"/>
              </a:solidFill>
              <a:latin typeface="Arial" panose="020B0604020202020204" pitchFamily="34" charset="0"/>
              <a:cs typeface="Arial" panose="020B0604020202020204" pitchFamily="34" charset="0"/>
            </a:endParaRPr>
          </a:p>
          <a:p>
            <a:pPr algn="ctr"/>
            <a:r>
              <a:rPr lang="en-GB" sz="1400" b="1" dirty="0">
                <a:solidFill>
                  <a:prstClr val="white"/>
                </a:solidFill>
                <a:latin typeface="Arial" panose="020B0604020202020204" pitchFamily="34" charset="0"/>
                <a:cs typeface="Arial" panose="020B0604020202020204" pitchFamily="34" charset="0"/>
              </a:rPr>
              <a:t>Healthcare Support Worker Apprenticeship Qualification (12-18 months)</a:t>
            </a:r>
          </a:p>
          <a:p>
            <a:pPr algn="ctr"/>
            <a:endParaRPr lang="en-GB" sz="1400" b="1" dirty="0">
              <a:solidFill>
                <a:prstClr val="white"/>
              </a:solidFill>
              <a:latin typeface="Arial" panose="020B0604020202020204" pitchFamily="34" charset="0"/>
              <a:cs typeface="Arial" panose="020B0604020202020204" pitchFamily="34" charset="0"/>
            </a:endParaRPr>
          </a:p>
          <a:p>
            <a:pPr algn="ctr"/>
            <a:r>
              <a:rPr lang="en-GB" sz="1400" b="1" dirty="0">
                <a:solidFill>
                  <a:prstClr val="white"/>
                </a:solidFill>
                <a:latin typeface="Arial" panose="020B0604020202020204" pitchFamily="34" charset="0"/>
                <a:cs typeface="Arial" panose="020B0604020202020204" pitchFamily="34" charset="0"/>
              </a:rPr>
              <a:t>Care Assistant</a:t>
            </a:r>
          </a:p>
          <a:p>
            <a:pPr algn="ctr"/>
            <a:endParaRPr lang="en-GB" sz="1400" b="1" dirty="0">
              <a:solidFill>
                <a:prstClr val="white"/>
              </a:solidFill>
              <a:latin typeface="Arial" panose="020B0604020202020204" pitchFamily="34" charset="0"/>
              <a:cs typeface="Arial" panose="020B0604020202020204" pitchFamily="34" charset="0"/>
            </a:endParaRPr>
          </a:p>
          <a:p>
            <a:pPr algn="ctr"/>
            <a:r>
              <a:rPr lang="en-GB" sz="1400" b="1" dirty="0">
                <a:solidFill>
                  <a:prstClr val="white"/>
                </a:solidFill>
                <a:latin typeface="Arial" panose="020B0604020202020204" pitchFamily="34" charset="0"/>
                <a:cs typeface="Arial" panose="020B0604020202020204" pitchFamily="34" charset="0"/>
              </a:rPr>
              <a:t>Facilities Management </a:t>
            </a:r>
          </a:p>
        </p:txBody>
      </p:sp>
      <p:sp>
        <p:nvSpPr>
          <p:cNvPr id="15" name="TextBox 14">
            <a:extLst>
              <a:ext uri="{FF2B5EF4-FFF2-40B4-BE49-F238E27FC236}">
                <a16:creationId xmlns:a16="http://schemas.microsoft.com/office/drawing/2014/main" id="{B1845FE6-6DDE-4A1B-817F-202EEDFCC32A}"/>
              </a:ext>
            </a:extLst>
          </p:cNvPr>
          <p:cNvSpPr txBox="1"/>
          <p:nvPr/>
        </p:nvSpPr>
        <p:spPr>
          <a:xfrm>
            <a:off x="3778151" y="2037035"/>
            <a:ext cx="685800" cy="300082"/>
          </a:xfrm>
          <a:prstGeom prst="rect">
            <a:avLst/>
          </a:prstGeom>
          <a:noFill/>
        </p:spPr>
        <p:txBody>
          <a:bodyPr wrap="square" rtlCol="0">
            <a:spAutoFit/>
          </a:bodyPr>
          <a:lstStyle/>
          <a:p>
            <a:endParaRPr lang="en-GB" dirty="0">
              <a:solidFill>
                <a:prstClr val="black"/>
              </a:solidFill>
              <a:latin typeface="Calibri" panose="020F0502020204030204"/>
            </a:endParaRPr>
          </a:p>
        </p:txBody>
      </p:sp>
      <p:sp>
        <p:nvSpPr>
          <p:cNvPr id="37" name="Rectangle: Rounded Corners 36">
            <a:extLst>
              <a:ext uri="{FF2B5EF4-FFF2-40B4-BE49-F238E27FC236}">
                <a16:creationId xmlns:a16="http://schemas.microsoft.com/office/drawing/2014/main" id="{E64475A2-8F55-49EC-A172-573A3108AAA4}"/>
              </a:ext>
            </a:extLst>
          </p:cNvPr>
          <p:cNvSpPr/>
          <p:nvPr/>
        </p:nvSpPr>
        <p:spPr>
          <a:xfrm>
            <a:off x="4716016" y="918157"/>
            <a:ext cx="2247698" cy="415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panose="020B0604020202020204" pitchFamily="34" charset="0"/>
                <a:cs typeface="Arial" panose="020B0604020202020204" pitchFamily="34" charset="0"/>
              </a:rPr>
              <a:t>Entry route to Employment</a:t>
            </a:r>
            <a:endParaRPr lang="en-GB" sz="1600" dirty="0">
              <a:solidFill>
                <a:prstClr val="white"/>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A2DDA58-3EAC-49A1-A98D-BECC5C6EB431}"/>
              </a:ext>
            </a:extLst>
          </p:cNvPr>
          <p:cNvSpPr txBox="1"/>
          <p:nvPr/>
        </p:nvSpPr>
        <p:spPr>
          <a:xfrm>
            <a:off x="4860032" y="1524507"/>
            <a:ext cx="2062866"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solidFill>
                <a:latin typeface="Arial" panose="020B0604020202020204" pitchFamily="34" charset="0"/>
                <a:cs typeface="Arial" panose="020B0604020202020204" pitchFamily="34" charset="0"/>
              </a:rPr>
              <a:t>Direct </a:t>
            </a:r>
          </a:p>
          <a:p>
            <a:pPr algn="ctr"/>
            <a:r>
              <a:rPr lang="en-US" sz="1600" dirty="0">
                <a:solidFill>
                  <a:prstClr val="black"/>
                </a:solidFill>
                <a:latin typeface="Arial" panose="020B0604020202020204" pitchFamily="34" charset="0"/>
                <a:cs typeface="Arial" panose="020B0604020202020204" pitchFamily="34" charset="0"/>
              </a:rPr>
              <a:t>employment</a:t>
            </a:r>
            <a:endParaRPr lang="en-GB" sz="1600" dirty="0">
              <a:solidFill>
                <a:prstClr val="black"/>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460FCC2C-3131-48CF-8F15-BC0A333794E5}"/>
              </a:ext>
            </a:extLst>
          </p:cNvPr>
          <p:cNvSpPr txBox="1"/>
          <p:nvPr/>
        </p:nvSpPr>
        <p:spPr>
          <a:xfrm>
            <a:off x="4860032" y="2379390"/>
            <a:ext cx="206286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solidFill>
                <a:latin typeface="Arial" panose="020B0604020202020204" pitchFamily="34" charset="0"/>
                <a:cs typeface="Arial" panose="020B0604020202020204" pitchFamily="34" charset="0"/>
              </a:rPr>
              <a:t>Apprenticeship</a:t>
            </a:r>
            <a:endParaRPr lang="en-GB" sz="1600" dirty="0">
              <a:solidFill>
                <a:prstClr val="black"/>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B979E00-64FD-4BCF-B01B-AB7E927C4A19}"/>
              </a:ext>
            </a:extLst>
          </p:cNvPr>
          <p:cNvSpPr txBox="1"/>
          <p:nvPr/>
        </p:nvSpPr>
        <p:spPr>
          <a:xfrm>
            <a:off x="4860032" y="4083607"/>
            <a:ext cx="206286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solidFill>
                <a:latin typeface="Arial" panose="020B0604020202020204" pitchFamily="34" charset="0"/>
                <a:cs typeface="Arial" panose="020B0604020202020204" pitchFamily="34" charset="0"/>
              </a:rPr>
              <a:t>Bank</a:t>
            </a:r>
            <a:endParaRPr lang="en-GB" sz="1600" dirty="0">
              <a:solidFill>
                <a:prstClr val="black"/>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D7158CB-AD6B-40F4-9D22-7B4BCC5B9A7C}"/>
              </a:ext>
            </a:extLst>
          </p:cNvPr>
          <p:cNvSpPr txBox="1"/>
          <p:nvPr/>
        </p:nvSpPr>
        <p:spPr>
          <a:xfrm>
            <a:off x="4860032" y="3318670"/>
            <a:ext cx="206286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prstClr val="black"/>
                </a:solidFill>
                <a:latin typeface="Arial" panose="020B0604020202020204" pitchFamily="34" charset="0"/>
                <a:cs typeface="Arial" panose="020B0604020202020204" pitchFamily="34" charset="0"/>
              </a:rPr>
              <a:t>HCA Pool</a:t>
            </a:r>
            <a:endParaRPr lang="en-GB" sz="1600" dirty="0">
              <a:solidFill>
                <a:prstClr val="black"/>
              </a:solidFill>
              <a:latin typeface="Arial" panose="020B0604020202020204" pitchFamily="34" charset="0"/>
              <a:cs typeface="Arial" panose="020B0604020202020204" pitchFamily="34" charset="0"/>
            </a:endParaRPr>
          </a:p>
        </p:txBody>
      </p:sp>
      <p:sp>
        <p:nvSpPr>
          <p:cNvPr id="47" name="Arrow: Right 46">
            <a:extLst>
              <a:ext uri="{FF2B5EF4-FFF2-40B4-BE49-F238E27FC236}">
                <a16:creationId xmlns:a16="http://schemas.microsoft.com/office/drawing/2014/main" id="{367DB47B-8103-4023-BAB8-7148A2B8F4C0}"/>
              </a:ext>
            </a:extLst>
          </p:cNvPr>
          <p:cNvSpPr/>
          <p:nvPr/>
        </p:nvSpPr>
        <p:spPr>
          <a:xfrm>
            <a:off x="6959255" y="2639516"/>
            <a:ext cx="417034" cy="66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25" dirty="0">
              <a:solidFill>
                <a:prstClr val="white"/>
              </a:solidFill>
              <a:latin typeface="Calibri" panose="020F0502020204030204"/>
            </a:endParaRPr>
          </a:p>
        </p:txBody>
      </p:sp>
      <p:sp>
        <p:nvSpPr>
          <p:cNvPr id="49" name="Arrow: Right 48">
            <a:extLst>
              <a:ext uri="{FF2B5EF4-FFF2-40B4-BE49-F238E27FC236}">
                <a16:creationId xmlns:a16="http://schemas.microsoft.com/office/drawing/2014/main" id="{016B63A4-08B9-4EB2-AC31-EF87735AF0B7}"/>
              </a:ext>
            </a:extLst>
          </p:cNvPr>
          <p:cNvSpPr/>
          <p:nvPr/>
        </p:nvSpPr>
        <p:spPr>
          <a:xfrm>
            <a:off x="4555613" y="2645879"/>
            <a:ext cx="417034" cy="66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25" dirty="0">
              <a:solidFill>
                <a:prstClr val="white"/>
              </a:solidFill>
              <a:latin typeface="Calibri" panose="020F0502020204030204"/>
            </a:endParaRPr>
          </a:p>
        </p:txBody>
      </p:sp>
      <p:sp>
        <p:nvSpPr>
          <p:cNvPr id="52" name="TextBox 51">
            <a:extLst>
              <a:ext uri="{FF2B5EF4-FFF2-40B4-BE49-F238E27FC236}">
                <a16:creationId xmlns:a16="http://schemas.microsoft.com/office/drawing/2014/main" id="{DC1D9296-7803-4417-89A2-C82BA5D7B23C}"/>
              </a:ext>
            </a:extLst>
          </p:cNvPr>
          <p:cNvSpPr txBox="1"/>
          <p:nvPr/>
        </p:nvSpPr>
        <p:spPr>
          <a:xfrm>
            <a:off x="2267745" y="2379389"/>
            <a:ext cx="211984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a:solidFill>
                  <a:prstClr val="white"/>
                </a:solidFill>
                <a:latin typeface="Calibri" panose="020F0502020204030204"/>
              </a:rPr>
              <a:t>Values and Behaviours, Functional Skills, Care Certificate</a:t>
            </a:r>
            <a:endParaRPr lang="en-GB" dirty="0">
              <a:solidFill>
                <a:prstClr val="white"/>
              </a:solidFill>
              <a:latin typeface="Calibri" panose="020F0502020204030204"/>
            </a:endParaRPr>
          </a:p>
        </p:txBody>
      </p:sp>
      <p:sp>
        <p:nvSpPr>
          <p:cNvPr id="54" name="Title 1">
            <a:extLst>
              <a:ext uri="{FF2B5EF4-FFF2-40B4-BE49-F238E27FC236}">
                <a16:creationId xmlns:a16="http://schemas.microsoft.com/office/drawing/2014/main" id="{302939E4-48B4-46CB-98A9-5C1ED00A2293}"/>
              </a:ext>
            </a:extLst>
          </p:cNvPr>
          <p:cNvSpPr txBox="1">
            <a:spLocks/>
          </p:cNvSpPr>
          <p:nvPr/>
        </p:nvSpPr>
        <p:spPr>
          <a:xfrm>
            <a:off x="457200" y="205979"/>
            <a:ext cx="8229600" cy="709587"/>
          </a:xfrm>
          <a:prstGeom prst="rect">
            <a:avLst/>
          </a:prstGeom>
        </p:spPr>
        <p:txBody>
          <a:bodyPr>
            <a:normAutofit fontScale="97500" lnSpcReduction="10000"/>
          </a:bodyPr>
          <a:lstStyle>
            <a:lvl1pPr algn="ctr" defTabSz="914400" rtl="0" eaLnBrk="1" latinLnBrk="0" hangingPunct="1">
              <a:spcBef>
                <a:spcPct val="0"/>
              </a:spcBef>
              <a:buNone/>
              <a:defRPr lang="en-GB" sz="4400" kern="1200" baseline="0" dirty="0" smtClean="0">
                <a:solidFill>
                  <a:srgbClr val="008080"/>
                </a:solidFill>
                <a:latin typeface="Arial" panose="020B0604020202020204" pitchFamily="34" charset="0"/>
                <a:ea typeface="+mj-ea"/>
                <a:cs typeface="Arial" panose="020B0604020202020204" pitchFamily="34" charset="0"/>
              </a:defRPr>
            </a:lvl1pPr>
          </a:lstStyle>
          <a:p>
            <a:endParaRPr lang="en-GB" dirty="0"/>
          </a:p>
        </p:txBody>
      </p:sp>
      <p:sp>
        <p:nvSpPr>
          <p:cNvPr id="18" name="Title 1">
            <a:extLst>
              <a:ext uri="{FF2B5EF4-FFF2-40B4-BE49-F238E27FC236}">
                <a16:creationId xmlns:a16="http://schemas.microsoft.com/office/drawing/2014/main" id="{ECC49003-9DD3-4898-B603-77FA9DEB45C2}"/>
              </a:ext>
            </a:extLst>
          </p:cNvPr>
          <p:cNvSpPr txBox="1">
            <a:spLocks/>
          </p:cNvSpPr>
          <p:nvPr/>
        </p:nvSpPr>
        <p:spPr>
          <a:xfrm>
            <a:off x="457200" y="205979"/>
            <a:ext cx="8075240" cy="595086"/>
          </a:xfrm>
          <a:prstGeom prst="rect">
            <a:avLst/>
          </a:prstGeom>
          <a:solidFill>
            <a:srgbClr val="EEF8F8"/>
          </a:solidFill>
        </p:spPr>
        <p:txBody>
          <a:bodyPr/>
          <a:lstStyle>
            <a:lvl1pPr algn="ctr" defTabSz="914400" rtl="0" eaLnBrk="1" latinLnBrk="0" hangingPunct="1">
              <a:spcBef>
                <a:spcPct val="0"/>
              </a:spcBef>
              <a:buNone/>
              <a:defRPr lang="en-GB" sz="4400" kern="1200" baseline="0" dirty="0" smtClean="0">
                <a:solidFill>
                  <a:srgbClr val="008080"/>
                </a:solidFill>
                <a:latin typeface="Arial" panose="020B0604020202020204" pitchFamily="34" charset="0"/>
                <a:ea typeface="+mj-ea"/>
                <a:cs typeface="Arial" panose="020B0604020202020204" pitchFamily="34" charset="0"/>
              </a:defRPr>
            </a:lvl1pPr>
          </a:lstStyle>
          <a:p>
            <a:r>
              <a:rPr lang="en-GB" sz="3200" dirty="0"/>
              <a:t>Routes into Health and Social Care </a:t>
            </a:r>
          </a:p>
        </p:txBody>
      </p:sp>
      <p:sp>
        <p:nvSpPr>
          <p:cNvPr id="19" name="Arrow: Right 18">
            <a:extLst>
              <a:ext uri="{FF2B5EF4-FFF2-40B4-BE49-F238E27FC236}">
                <a16:creationId xmlns:a16="http://schemas.microsoft.com/office/drawing/2014/main" id="{8337E01B-5581-4E16-9870-EC33F786C048}"/>
              </a:ext>
            </a:extLst>
          </p:cNvPr>
          <p:cNvSpPr/>
          <p:nvPr/>
        </p:nvSpPr>
        <p:spPr>
          <a:xfrm>
            <a:off x="2036855" y="2639516"/>
            <a:ext cx="417034" cy="667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25" dirty="0">
              <a:solidFill>
                <a:prstClr val="white"/>
              </a:solidFill>
              <a:latin typeface="Calibri" panose="020F0502020204030204"/>
            </a:endParaRPr>
          </a:p>
        </p:txBody>
      </p:sp>
    </p:spTree>
    <p:extLst>
      <p:ext uri="{BB962C8B-B14F-4D97-AF65-F5344CB8AC3E}">
        <p14:creationId xmlns:p14="http://schemas.microsoft.com/office/powerpoint/2010/main" val="394965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09587"/>
          </a:xfrm>
        </p:spPr>
        <p:txBody>
          <a:bodyPr>
            <a:normAutofit/>
          </a:bodyPr>
          <a:lstStyle/>
          <a:p>
            <a:r>
              <a:rPr lang="en-GB" sz="3600" dirty="0"/>
              <a:t>How to apply</a:t>
            </a:r>
          </a:p>
        </p:txBody>
      </p:sp>
      <p:sp>
        <p:nvSpPr>
          <p:cNvPr id="3" name="Content Placeholder 2"/>
          <p:cNvSpPr>
            <a:spLocks noGrp="1"/>
          </p:cNvSpPr>
          <p:nvPr>
            <p:ph idx="1"/>
          </p:nvPr>
        </p:nvSpPr>
        <p:spPr>
          <a:xfrm>
            <a:off x="457200" y="1059582"/>
            <a:ext cx="8229600" cy="3393125"/>
          </a:xfrm>
        </p:spPr>
        <p:txBody>
          <a:bodyPr>
            <a:normAutofit/>
          </a:bodyPr>
          <a:lstStyle/>
          <a:p>
            <a:pPr marL="0" indent="0">
              <a:buNone/>
            </a:pPr>
            <a:r>
              <a:rPr lang="en-GB" sz="1200" dirty="0"/>
              <a:t>                    </a:t>
            </a:r>
            <a:r>
              <a:rPr lang="en-GB" sz="2000" dirty="0"/>
              <a:t>0800 842 842</a:t>
            </a:r>
            <a:endParaRPr lang="en-GB" sz="1200" dirty="0"/>
          </a:p>
          <a:p>
            <a:pPr marL="0" indent="0">
              <a:buNone/>
            </a:pPr>
            <a:r>
              <a:rPr lang="en-GB" sz="2000" dirty="0"/>
              <a:t>             </a:t>
            </a:r>
            <a:r>
              <a:rPr lang="en-GB" sz="1600" dirty="0">
                <a:hlinkClick r:id="rId2"/>
              </a:rPr>
              <a:t>The Prince's Trust | Start Something (princes-trust.org.uk)</a:t>
            </a:r>
            <a:endParaRPr lang="en-GB" sz="1600" dirty="0"/>
          </a:p>
          <a:p>
            <a:pPr marL="0" indent="0">
              <a:buNone/>
            </a:pPr>
            <a:endParaRPr lang="en-GB" sz="1200" dirty="0"/>
          </a:p>
          <a:p>
            <a:pPr marL="0" indent="0">
              <a:buNone/>
            </a:pPr>
            <a:r>
              <a:rPr lang="en-GB" sz="1200" dirty="0"/>
              <a:t>                     </a:t>
            </a:r>
            <a:r>
              <a:rPr lang="en-GB" sz="1600" dirty="0">
                <a:hlinkClick r:id="rId3"/>
              </a:rPr>
              <a:t>Prince's Trust East of England - Home | Facebook</a:t>
            </a:r>
            <a:endParaRPr lang="en-GB" sz="1600" dirty="0"/>
          </a:p>
          <a:p>
            <a:pPr marL="0" indent="0">
              <a:buNone/>
            </a:pPr>
            <a:r>
              <a:rPr lang="en-GB" sz="1200" dirty="0"/>
              <a:t>               </a:t>
            </a:r>
            <a:endParaRPr lang="en-GB" sz="1200" dirty="0">
              <a:hlinkClick r:id="rId4"/>
            </a:endParaRPr>
          </a:p>
          <a:p>
            <a:pPr marL="0" indent="0">
              <a:buNone/>
            </a:pPr>
            <a:r>
              <a:rPr lang="en-GB" sz="2000" dirty="0"/>
              <a:t>             </a:t>
            </a:r>
            <a:r>
              <a:rPr lang="en-GB" sz="1600" dirty="0">
                <a:hlinkClick r:id="rId5"/>
              </a:rPr>
              <a:t>Prince's Trust Central England (@TrustEngland) / Twitter</a:t>
            </a:r>
            <a:endParaRPr lang="en-GB" sz="1600" dirty="0"/>
          </a:p>
          <a:p>
            <a:pPr marL="0" indent="0">
              <a:buNone/>
            </a:pPr>
            <a:endParaRPr lang="en-GB" sz="1600" dirty="0"/>
          </a:p>
          <a:p>
            <a:pPr marL="0" indent="0">
              <a:buNone/>
            </a:pPr>
            <a:r>
              <a:rPr lang="en-GB" sz="1600" dirty="0"/>
              <a:t>                </a:t>
            </a:r>
            <a:r>
              <a:rPr lang="en-GB" sz="1600" dirty="0">
                <a:hlinkClick r:id="rId6"/>
              </a:rPr>
              <a:t>Prince’s Trust – YouTube</a:t>
            </a:r>
            <a:endParaRPr lang="en-GB" sz="1600" dirty="0"/>
          </a:p>
          <a:p>
            <a:pPr marL="0" indent="0">
              <a:buNone/>
            </a:pPr>
            <a:endParaRPr lang="en-GB" sz="1600" dirty="0"/>
          </a:p>
          <a:p>
            <a:pPr marL="0" indent="0">
              <a:buNone/>
            </a:pPr>
            <a:r>
              <a:rPr lang="en-GB" sz="1600" dirty="0"/>
              <a:t>                </a:t>
            </a:r>
            <a:r>
              <a:rPr lang="en-GB" sz="1600" b="0" i="0" dirty="0">
                <a:effectLst/>
              </a:rPr>
              <a:t>@</a:t>
            </a:r>
            <a:r>
              <a:rPr lang="en-GB" sz="1600" b="1" i="0" dirty="0">
                <a:effectLst/>
              </a:rPr>
              <a:t>princestrust</a:t>
            </a:r>
          </a:p>
          <a:p>
            <a:pPr marL="0" indent="0">
              <a:buNone/>
            </a:pPr>
            <a:endParaRPr lang="en-GB" sz="1600" b="1" dirty="0"/>
          </a:p>
          <a:p>
            <a:pPr marL="0" indent="0">
              <a:buNone/>
            </a:pPr>
            <a:endParaRPr lang="en-GB" sz="1600" dirty="0"/>
          </a:p>
        </p:txBody>
      </p:sp>
      <p:pic>
        <p:nvPicPr>
          <p:cNvPr id="4" name="Picture 3" descr="A picture containing background pattern&#10;&#10;Description automatically generated">
            <a:extLst>
              <a:ext uri="{FF2B5EF4-FFF2-40B4-BE49-F238E27FC236}">
                <a16:creationId xmlns:a16="http://schemas.microsoft.com/office/drawing/2014/main" id="{BF22B3DC-FC6C-4A3E-8CC0-F32F933FD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2440" y="4560074"/>
            <a:ext cx="504056" cy="504056"/>
          </a:xfrm>
          <a:prstGeom prst="rect">
            <a:avLst/>
          </a:prstGeom>
        </p:spPr>
      </p:pic>
      <p:pic>
        <p:nvPicPr>
          <p:cNvPr id="7" name="Picture 6">
            <a:extLst>
              <a:ext uri="{FF2B5EF4-FFF2-40B4-BE49-F238E27FC236}">
                <a16:creationId xmlns:a16="http://schemas.microsoft.com/office/drawing/2014/main" id="{FA28D0C3-2CDC-4ECE-8866-DCDDA9FBBCB0}"/>
              </a:ext>
            </a:extLst>
          </p:cNvPr>
          <p:cNvPicPr>
            <a:picLocks noChangeAspect="1"/>
          </p:cNvPicPr>
          <p:nvPr/>
        </p:nvPicPr>
        <p:blipFill>
          <a:blip r:embed="rId8"/>
          <a:stretch>
            <a:fillRect/>
          </a:stretch>
        </p:blipFill>
        <p:spPr>
          <a:xfrm>
            <a:off x="837199" y="2656856"/>
            <a:ext cx="411249" cy="386574"/>
          </a:xfrm>
          <a:prstGeom prst="rect">
            <a:avLst/>
          </a:prstGeom>
        </p:spPr>
      </p:pic>
      <p:pic>
        <p:nvPicPr>
          <p:cNvPr id="8" name="Picture 7">
            <a:extLst>
              <a:ext uri="{FF2B5EF4-FFF2-40B4-BE49-F238E27FC236}">
                <a16:creationId xmlns:a16="http://schemas.microsoft.com/office/drawing/2014/main" id="{15FE529B-5E82-447A-A8B0-70D214CF1A4A}"/>
              </a:ext>
            </a:extLst>
          </p:cNvPr>
          <p:cNvPicPr>
            <a:picLocks noChangeAspect="1"/>
          </p:cNvPicPr>
          <p:nvPr/>
        </p:nvPicPr>
        <p:blipFill>
          <a:blip r:embed="rId9"/>
          <a:stretch>
            <a:fillRect/>
          </a:stretch>
        </p:blipFill>
        <p:spPr>
          <a:xfrm>
            <a:off x="844441" y="2070708"/>
            <a:ext cx="329432" cy="442132"/>
          </a:xfrm>
          <a:prstGeom prst="rect">
            <a:avLst/>
          </a:prstGeom>
        </p:spPr>
      </p:pic>
      <p:pic>
        <p:nvPicPr>
          <p:cNvPr id="10" name="Picture 9">
            <a:extLst>
              <a:ext uri="{FF2B5EF4-FFF2-40B4-BE49-F238E27FC236}">
                <a16:creationId xmlns:a16="http://schemas.microsoft.com/office/drawing/2014/main" id="{06947132-61C3-4F4A-91FD-6678CC2D2D84}"/>
              </a:ext>
            </a:extLst>
          </p:cNvPr>
          <p:cNvPicPr>
            <a:picLocks noChangeAspect="1"/>
          </p:cNvPicPr>
          <p:nvPr/>
        </p:nvPicPr>
        <p:blipFill>
          <a:blip r:embed="rId10"/>
          <a:stretch>
            <a:fillRect/>
          </a:stretch>
        </p:blipFill>
        <p:spPr>
          <a:xfrm>
            <a:off x="827584" y="3244588"/>
            <a:ext cx="434897" cy="386575"/>
          </a:xfrm>
          <a:prstGeom prst="rect">
            <a:avLst/>
          </a:prstGeom>
        </p:spPr>
      </p:pic>
      <p:pic>
        <p:nvPicPr>
          <p:cNvPr id="11" name="Picture 10">
            <a:extLst>
              <a:ext uri="{FF2B5EF4-FFF2-40B4-BE49-F238E27FC236}">
                <a16:creationId xmlns:a16="http://schemas.microsoft.com/office/drawing/2014/main" id="{9802B4FD-A2BB-4705-9FE5-8D9F8A3170E8}"/>
              </a:ext>
            </a:extLst>
          </p:cNvPr>
          <p:cNvPicPr>
            <a:picLocks noChangeAspect="1"/>
          </p:cNvPicPr>
          <p:nvPr/>
        </p:nvPicPr>
        <p:blipFill>
          <a:blip r:embed="rId11"/>
          <a:stretch>
            <a:fillRect/>
          </a:stretch>
        </p:blipFill>
        <p:spPr>
          <a:xfrm>
            <a:off x="813552" y="3812094"/>
            <a:ext cx="434896" cy="409314"/>
          </a:xfrm>
          <a:prstGeom prst="rect">
            <a:avLst/>
          </a:prstGeom>
        </p:spPr>
      </p:pic>
      <p:pic>
        <p:nvPicPr>
          <p:cNvPr id="15" name="Picture 14">
            <a:extLst>
              <a:ext uri="{FF2B5EF4-FFF2-40B4-BE49-F238E27FC236}">
                <a16:creationId xmlns:a16="http://schemas.microsoft.com/office/drawing/2014/main" id="{CF9AF0B8-D1C6-4B9F-ACAD-B4C03F8D0DD2}"/>
              </a:ext>
            </a:extLst>
          </p:cNvPr>
          <p:cNvPicPr>
            <a:picLocks noChangeAspect="1"/>
          </p:cNvPicPr>
          <p:nvPr/>
        </p:nvPicPr>
        <p:blipFill>
          <a:blip r:embed="rId12"/>
          <a:stretch>
            <a:fillRect/>
          </a:stretch>
        </p:blipFill>
        <p:spPr>
          <a:xfrm>
            <a:off x="847537" y="1141918"/>
            <a:ext cx="376154" cy="334359"/>
          </a:xfrm>
          <a:prstGeom prst="rect">
            <a:avLst/>
          </a:prstGeom>
        </p:spPr>
      </p:pic>
      <p:pic>
        <p:nvPicPr>
          <p:cNvPr id="16" name="Picture 15">
            <a:extLst>
              <a:ext uri="{FF2B5EF4-FFF2-40B4-BE49-F238E27FC236}">
                <a16:creationId xmlns:a16="http://schemas.microsoft.com/office/drawing/2014/main" id="{FE77F500-2147-4478-B748-A651235C7078}"/>
              </a:ext>
            </a:extLst>
          </p:cNvPr>
          <p:cNvPicPr>
            <a:picLocks noChangeAspect="1"/>
          </p:cNvPicPr>
          <p:nvPr/>
        </p:nvPicPr>
        <p:blipFill>
          <a:blip r:embed="rId13"/>
          <a:stretch>
            <a:fillRect/>
          </a:stretch>
        </p:blipFill>
        <p:spPr>
          <a:xfrm>
            <a:off x="837199" y="1550707"/>
            <a:ext cx="359297" cy="405492"/>
          </a:xfrm>
          <a:prstGeom prst="rect">
            <a:avLst/>
          </a:prstGeom>
        </p:spPr>
      </p:pic>
    </p:spTree>
    <p:extLst>
      <p:ext uri="{BB962C8B-B14F-4D97-AF65-F5344CB8AC3E}">
        <p14:creationId xmlns:p14="http://schemas.microsoft.com/office/powerpoint/2010/main" val="236097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45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600" dirty="0"/>
              <a:t>Studying and applying for Healthcare courses at university</a:t>
            </a:r>
          </a:p>
        </p:txBody>
      </p:sp>
      <p:sp>
        <p:nvSpPr>
          <p:cNvPr id="3" name="Subtitle 2"/>
          <p:cNvSpPr>
            <a:spLocks noGrp="1"/>
          </p:cNvSpPr>
          <p:nvPr>
            <p:ph type="subTitle" idx="1"/>
          </p:nvPr>
        </p:nvSpPr>
        <p:spPr>
          <a:xfrm>
            <a:off x="1371600" y="2715766"/>
            <a:ext cx="6400800" cy="680808"/>
          </a:xfrm>
        </p:spPr>
        <p:txBody>
          <a:bodyPr/>
          <a:lstStyle/>
          <a:p>
            <a:r>
              <a:rPr lang="en-GB" sz="2400" dirty="0"/>
              <a:t>University of Hertfordshire – Sarah Bouvier</a:t>
            </a:r>
          </a:p>
        </p:txBody>
      </p:sp>
    </p:spTree>
    <p:extLst>
      <p:ext uri="{BB962C8B-B14F-4D97-AF65-F5344CB8AC3E}">
        <p14:creationId xmlns:p14="http://schemas.microsoft.com/office/powerpoint/2010/main" val="102097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AC91F79AD9A428B4FF68C692CFC2E" ma:contentTypeVersion="2" ma:contentTypeDescription="Create a new document." ma:contentTypeScope="" ma:versionID="0067c31902bb1e1199fb65c9a511c5ae">
  <xsd:schema xmlns:xsd="http://www.w3.org/2001/XMLSchema" xmlns:xs="http://www.w3.org/2001/XMLSchema" xmlns:p="http://schemas.microsoft.com/office/2006/metadata/properties" xmlns:ns2="8c64adfd-2595-46db-a639-aa1606d4250e" targetNamespace="http://schemas.microsoft.com/office/2006/metadata/properties" ma:root="true" ma:fieldsID="c7b2aae2e087787b155f454d3113d565" ns2:_="">
    <xsd:import namespace="8c64adfd-2595-46db-a639-aa1606d4250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4adfd-2595-46db-a639-aa1606d42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96FFA-80BB-4D38-BD5D-358E55FD9818}">
  <ds:schemaRefs>
    <ds:schemaRef ds:uri="http://schemas.microsoft.com/office/infopath/2007/PartnerControls"/>
    <ds:schemaRef ds:uri="http://schemas.openxmlformats.org/package/2006/metadata/core-properties"/>
    <ds:schemaRef ds:uri="http://www.w3.org/XML/1998/namespace"/>
    <ds:schemaRef ds:uri="http://schemas.microsoft.com/office/2006/metadata/properties"/>
    <ds:schemaRef ds:uri="8c64adfd-2595-46db-a639-aa1606d4250e"/>
    <ds:schemaRef ds:uri="http://purl.org/dc/terms/"/>
    <ds:schemaRef ds:uri="http://purl.org/dc/dcmitype/"/>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5E7C8F2A-C533-4DEC-8E40-D6194B6A6F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4adfd-2595-46db-a639-aa1606d425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0665D9-FA3D-4657-8742-9E35595D30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966</TotalTime>
  <Words>1054</Words>
  <Application>Microsoft Office PowerPoint</Application>
  <PresentationFormat>On-screen Show (16:9)</PresentationFormat>
  <Paragraphs>192</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MT Lt</vt:lpstr>
      <vt:lpstr>Calibri</vt:lpstr>
      <vt:lpstr>Times New Roman</vt:lpstr>
      <vt:lpstr>Office Theme</vt:lpstr>
      <vt:lpstr>Hello and welcome to</vt:lpstr>
      <vt:lpstr>House Keeping Rules</vt:lpstr>
      <vt:lpstr>PowerPoint Presentation</vt:lpstr>
      <vt:lpstr>Overview – The Prince’s Trust</vt:lpstr>
      <vt:lpstr>Health and Social Care Offer</vt:lpstr>
      <vt:lpstr>PowerPoint Presentation</vt:lpstr>
      <vt:lpstr>How to apply</vt:lpstr>
      <vt:lpstr>PowerPoint Presentation</vt:lpstr>
      <vt:lpstr>Studying and applying for Healthcare courses at university</vt:lpstr>
      <vt:lpstr> Healthcare courses at Herts </vt:lpstr>
      <vt:lpstr>Studying at university</vt:lpstr>
      <vt:lpstr>Applying to university</vt:lpstr>
      <vt:lpstr>Applying for health based programmes</vt:lpstr>
      <vt:lpstr>PowerPoint Presentation</vt:lpstr>
      <vt:lpstr> Key personal qualities for health careers </vt:lpstr>
      <vt:lpstr>Applying for health based programmes</vt:lpstr>
      <vt:lpstr>PowerPoint Presentation</vt:lpstr>
      <vt:lpstr>Applying for health based programmes</vt:lpstr>
      <vt:lpstr>PowerPoint Presentation</vt:lpstr>
      <vt:lpstr>Personal Statement</vt:lpstr>
      <vt:lpstr>PowerPoint Presentation</vt:lpstr>
    </vt:vector>
  </TitlesOfParts>
  <Company>NHS HBLICT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Ewan Maddock</dc:creator>
  <cp:lastModifiedBy>Galvin Nicola (RQW) Pr Alexandra Hosp Tr</cp:lastModifiedBy>
  <cp:revision>42</cp:revision>
  <dcterms:created xsi:type="dcterms:W3CDTF">2020-06-15T09:58:00Z</dcterms:created>
  <dcterms:modified xsi:type="dcterms:W3CDTF">2020-12-03T15:29:00Z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0x0101008BAAC91F79AD9A428B4FF68C692CFC2E</vt:lpwstr>
  </property>
</Properties>
</file>